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22" r:id="rId2"/>
    <p:sldId id="281" r:id="rId3"/>
    <p:sldId id="399" r:id="rId4"/>
    <p:sldId id="261" r:id="rId5"/>
    <p:sldId id="325" r:id="rId6"/>
    <p:sldId id="369" r:id="rId7"/>
    <p:sldId id="328" r:id="rId8"/>
    <p:sldId id="330" r:id="rId9"/>
    <p:sldId id="329" r:id="rId10"/>
    <p:sldId id="378" r:id="rId11"/>
    <p:sldId id="332" r:id="rId12"/>
    <p:sldId id="333" r:id="rId13"/>
    <p:sldId id="370" r:id="rId14"/>
    <p:sldId id="379" r:id="rId15"/>
    <p:sldId id="376" r:id="rId16"/>
    <p:sldId id="372" r:id="rId17"/>
    <p:sldId id="331" r:id="rId18"/>
    <p:sldId id="317" r:id="rId19"/>
    <p:sldId id="381" r:id="rId20"/>
    <p:sldId id="320" r:id="rId21"/>
    <p:sldId id="382" r:id="rId22"/>
    <p:sldId id="383" r:id="rId23"/>
    <p:sldId id="302" r:id="rId24"/>
    <p:sldId id="321" r:id="rId25"/>
    <p:sldId id="377" r:id="rId26"/>
    <p:sldId id="375" r:id="rId27"/>
    <p:sldId id="308" r:id="rId28"/>
    <p:sldId id="286" r:id="rId29"/>
    <p:sldId id="267" r:id="rId30"/>
    <p:sldId id="316" r:id="rId31"/>
    <p:sldId id="314" r:id="rId32"/>
    <p:sldId id="389" r:id="rId33"/>
    <p:sldId id="295" r:id="rId34"/>
    <p:sldId id="394" r:id="rId35"/>
    <p:sldId id="395" r:id="rId36"/>
    <p:sldId id="296" r:id="rId37"/>
    <p:sldId id="294" r:id="rId38"/>
    <p:sldId id="374" r:id="rId39"/>
    <p:sldId id="311" r:id="rId40"/>
  </p:sldIdLst>
  <p:sldSz cx="9144000" cy="6858000" type="screen4x3"/>
  <p:notesSz cx="6858000" cy="9144000"/>
  <p:defaultTextStyle>
    <a:defPPr>
      <a:defRPr lang="fr-CA"/>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C902"/>
    <a:srgbClr val="FF9966"/>
    <a:srgbClr val="FF7C80"/>
    <a:srgbClr val="F6DCE2"/>
    <a:srgbClr val="5DBDFF"/>
    <a:srgbClr val="575D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9" autoAdjust="0"/>
    <p:restoredTop sz="85251" autoAdjust="0"/>
  </p:normalViewPr>
  <p:slideViewPr>
    <p:cSldViewPr>
      <p:cViewPr varScale="1">
        <p:scale>
          <a:sx n="65" d="100"/>
          <a:sy n="65" d="100"/>
        </p:scale>
        <p:origin x="1320" y="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vl1pPr>
          </a:lstStyle>
          <a:p>
            <a:pPr>
              <a:defRPr/>
            </a:pPr>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vl1pPr>
          </a:lstStyle>
          <a:p>
            <a:pPr>
              <a:defRPr/>
            </a:pPr>
            <a:fld id="{BD49E194-DC1C-44D6-8868-E83500C0A02E}" type="datetimeFigureOut">
              <a:rPr lang="fr-FR"/>
              <a:pPr>
                <a:defRPr/>
              </a:pPr>
              <a:t>02/01/2023</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defRPr sz="1200"/>
            </a:lvl1pPr>
          </a:lstStyle>
          <a:p>
            <a:pPr>
              <a:defRPr/>
            </a:pPr>
            <a:fld id="{BF6B356C-5736-4F18-9714-CF6394471D22}" type="slidenum">
              <a:rPr lang="fr-FR"/>
              <a:pPr>
                <a:defRPr/>
              </a:pPr>
              <a:t>‹N°›</a:t>
            </a:fld>
            <a:endParaRPr lang="fr-FR"/>
          </a:p>
        </p:txBody>
      </p:sp>
    </p:spTree>
    <p:extLst>
      <p:ext uri="{BB962C8B-B14F-4D97-AF65-F5344CB8AC3E}">
        <p14:creationId xmlns:p14="http://schemas.microsoft.com/office/powerpoint/2010/main" val="28867322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1">
            <a:extLst>
              <a:ext uri="{FF2B5EF4-FFF2-40B4-BE49-F238E27FC236}">
                <a16:creationId xmlns:a16="http://schemas.microsoft.com/office/drawing/2014/main" id="{7B12CBC9-64BC-4D51-35B8-44237DA2E128}"/>
              </a:ext>
            </a:extLst>
          </p:cNvPr>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headEnd/>
            <a:tailEnd/>
          </a:ln>
        </p:spPr>
      </p:sp>
      <p:sp>
        <p:nvSpPr>
          <p:cNvPr id="15363" name="Rectangle 2">
            <a:extLst>
              <a:ext uri="{FF2B5EF4-FFF2-40B4-BE49-F238E27FC236}">
                <a16:creationId xmlns:a16="http://schemas.microsoft.com/office/drawing/2014/main" id="{EDA029D4-ACAC-C473-89F7-C22FF5B80DF9}"/>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FR" altLang="fr-FR" dirty="0">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BF6B356C-5736-4F18-9714-CF6394471D22}" type="slidenum">
              <a:rPr lang="fr-FR" smtClean="0"/>
              <a:pPr>
                <a:defRPr/>
              </a:pPr>
              <a:t>5</a:t>
            </a:fld>
            <a:endParaRPr lang="fr-FR"/>
          </a:p>
        </p:txBody>
      </p:sp>
    </p:spTree>
    <p:extLst>
      <p:ext uri="{BB962C8B-B14F-4D97-AF65-F5344CB8AC3E}">
        <p14:creationId xmlns:p14="http://schemas.microsoft.com/office/powerpoint/2010/main" val="3142159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BF6B356C-5736-4F18-9714-CF6394471D22}" type="slidenum">
              <a:rPr lang="fr-FR" smtClean="0"/>
              <a:pPr>
                <a:defRPr/>
              </a:pPr>
              <a:t>10</a:t>
            </a:fld>
            <a:endParaRPr lang="fr-FR"/>
          </a:p>
        </p:txBody>
      </p:sp>
    </p:spTree>
    <p:extLst>
      <p:ext uri="{BB962C8B-B14F-4D97-AF65-F5344CB8AC3E}">
        <p14:creationId xmlns:p14="http://schemas.microsoft.com/office/powerpoint/2010/main" val="2158017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BF6B356C-5736-4F18-9714-CF6394471D22}" type="slidenum">
              <a:rPr lang="fr-FR" smtClean="0"/>
              <a:pPr>
                <a:defRPr/>
              </a:pPr>
              <a:t>22</a:t>
            </a:fld>
            <a:endParaRPr lang="fr-FR"/>
          </a:p>
        </p:txBody>
      </p:sp>
    </p:spTree>
    <p:extLst>
      <p:ext uri="{BB962C8B-B14F-4D97-AF65-F5344CB8AC3E}">
        <p14:creationId xmlns:p14="http://schemas.microsoft.com/office/powerpoint/2010/main" val="219307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BF6B356C-5736-4F18-9714-CF6394471D22}" type="slidenum">
              <a:rPr lang="fr-FR" smtClean="0"/>
              <a:pPr>
                <a:defRPr/>
              </a:pPr>
              <a:t>24</a:t>
            </a:fld>
            <a:endParaRPr lang="fr-FR"/>
          </a:p>
        </p:txBody>
      </p:sp>
    </p:spTree>
    <p:extLst>
      <p:ext uri="{BB962C8B-B14F-4D97-AF65-F5344CB8AC3E}">
        <p14:creationId xmlns:p14="http://schemas.microsoft.com/office/powerpoint/2010/main" val="314513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BF6B356C-5736-4F18-9714-CF6394471D22}" type="slidenum">
              <a:rPr lang="fr-FR" smtClean="0"/>
              <a:pPr>
                <a:defRPr/>
              </a:pPr>
              <a:t>25</a:t>
            </a:fld>
            <a:endParaRPr lang="fr-FR"/>
          </a:p>
        </p:txBody>
      </p:sp>
    </p:spTree>
    <p:extLst>
      <p:ext uri="{BB962C8B-B14F-4D97-AF65-F5344CB8AC3E}">
        <p14:creationId xmlns:p14="http://schemas.microsoft.com/office/powerpoint/2010/main" val="3788235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BF6B356C-5736-4F18-9714-CF6394471D22}" type="slidenum">
              <a:rPr lang="fr-FR" smtClean="0"/>
              <a:pPr>
                <a:defRPr/>
              </a:pPr>
              <a:t>26</a:t>
            </a:fld>
            <a:endParaRPr lang="fr-FR"/>
          </a:p>
        </p:txBody>
      </p:sp>
    </p:spTree>
    <p:extLst>
      <p:ext uri="{BB962C8B-B14F-4D97-AF65-F5344CB8AC3E}">
        <p14:creationId xmlns:p14="http://schemas.microsoft.com/office/powerpoint/2010/main" val="1325079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Cliquez pour modifier le style des sous-titres du masque</a:t>
            </a:r>
            <a:endParaRPr lang="fr-CA"/>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pPr>
              <a:defRPr/>
            </a:pPr>
            <a:fld id="{FFF585DF-E46F-4152-8CA1-257540EF25A1}" type="slidenum">
              <a:rPr lang="fr-CA" altLang="fr-FR"/>
              <a:pPr>
                <a:defRPr/>
              </a:pPr>
              <a:t>‹N°›</a:t>
            </a:fld>
            <a:endParaRPr lang="fr-CA" altLang="fr-FR"/>
          </a:p>
        </p:txBody>
      </p:sp>
    </p:spTree>
    <p:extLst>
      <p:ext uri="{BB962C8B-B14F-4D97-AF65-F5344CB8AC3E}">
        <p14:creationId xmlns:p14="http://schemas.microsoft.com/office/powerpoint/2010/main" val="1898316425"/>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pPr>
              <a:defRPr/>
            </a:pPr>
            <a:fld id="{2F0C8A0B-0B7A-47D1-863D-3ED70CDF597D}" type="slidenum">
              <a:rPr lang="fr-CA" altLang="fr-FR"/>
              <a:pPr>
                <a:defRPr/>
              </a:pPr>
              <a:t>‹N°›</a:t>
            </a:fld>
            <a:endParaRPr lang="fr-CA" altLang="fr-FR"/>
          </a:p>
        </p:txBody>
      </p:sp>
    </p:spTree>
    <p:extLst>
      <p:ext uri="{BB962C8B-B14F-4D97-AF65-F5344CB8AC3E}">
        <p14:creationId xmlns:p14="http://schemas.microsoft.com/office/powerpoint/2010/main" val="751725916"/>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pPr>
              <a:defRPr/>
            </a:pPr>
            <a:fld id="{FE23F8AA-7E2B-478F-9AAD-69EAB4B80572}" type="slidenum">
              <a:rPr lang="fr-CA" altLang="fr-FR"/>
              <a:pPr>
                <a:defRPr/>
              </a:pPr>
              <a:t>‹N°›</a:t>
            </a:fld>
            <a:endParaRPr lang="fr-CA" altLang="fr-FR"/>
          </a:p>
        </p:txBody>
      </p:sp>
    </p:spTree>
    <p:extLst>
      <p:ext uri="{BB962C8B-B14F-4D97-AF65-F5344CB8AC3E}">
        <p14:creationId xmlns:p14="http://schemas.microsoft.com/office/powerpoint/2010/main" val="587849994"/>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Rectangle 4"/>
          <p:cNvSpPr>
            <a:spLocks noGrp="1" noChangeArrowheads="1"/>
          </p:cNvSpPr>
          <p:nvPr>
            <p:ph type="dt" sz="half" idx="10"/>
          </p:nvPr>
        </p:nvSpPr>
        <p:spPr>
          <a:ln/>
        </p:spPr>
        <p:txBody>
          <a:bodyPr/>
          <a:lstStyle>
            <a:lvl1pPr>
              <a:defRPr/>
            </a:lvl1pPr>
          </a:lstStyle>
          <a:p>
            <a:pPr>
              <a:defRPr/>
            </a:pPr>
            <a:endParaRPr lang="fr-CA"/>
          </a:p>
        </p:txBody>
      </p:sp>
      <p:sp>
        <p:nvSpPr>
          <p:cNvPr id="6" name="Rectangle 5"/>
          <p:cNvSpPr>
            <a:spLocks noGrp="1" noChangeArrowheads="1"/>
          </p:cNvSpPr>
          <p:nvPr>
            <p:ph type="ftr" sz="quarter" idx="11"/>
          </p:nvPr>
        </p:nvSpPr>
        <p:spPr>
          <a:ln/>
        </p:spPr>
        <p:txBody>
          <a:bodyPr/>
          <a:lstStyle>
            <a:lvl1pPr>
              <a:defRPr/>
            </a:lvl1pPr>
          </a:lstStyle>
          <a:p>
            <a:pPr>
              <a:defRPr/>
            </a:pPr>
            <a:endParaRPr lang="fr-CA"/>
          </a:p>
        </p:txBody>
      </p:sp>
      <p:sp>
        <p:nvSpPr>
          <p:cNvPr id="7" name="Rectangle 6"/>
          <p:cNvSpPr>
            <a:spLocks noGrp="1" noChangeArrowheads="1"/>
          </p:cNvSpPr>
          <p:nvPr>
            <p:ph type="sldNum" sz="quarter" idx="12"/>
          </p:nvPr>
        </p:nvSpPr>
        <p:spPr>
          <a:ln/>
        </p:spPr>
        <p:txBody>
          <a:bodyPr/>
          <a:lstStyle>
            <a:lvl1pPr>
              <a:defRPr/>
            </a:lvl1pPr>
          </a:lstStyle>
          <a:p>
            <a:pPr>
              <a:defRPr/>
            </a:pPr>
            <a:fld id="{E87C29FE-5C7B-4F70-9BBA-991EB9C31BA6}" type="slidenum">
              <a:rPr lang="fr-CA" altLang="fr-FR"/>
              <a:pPr>
                <a:defRPr/>
              </a:pPr>
              <a:t>‹N°›</a:t>
            </a:fld>
            <a:endParaRPr lang="fr-CA" altLang="fr-FR"/>
          </a:p>
        </p:txBody>
      </p:sp>
    </p:spTree>
    <p:extLst>
      <p:ext uri="{BB962C8B-B14F-4D97-AF65-F5344CB8AC3E}">
        <p14:creationId xmlns:p14="http://schemas.microsoft.com/office/powerpoint/2010/main" val="2987510002"/>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Rectangle 4"/>
          <p:cNvSpPr>
            <a:spLocks noGrp="1" noChangeArrowheads="1"/>
          </p:cNvSpPr>
          <p:nvPr>
            <p:ph type="dt" sz="half" idx="10"/>
          </p:nvPr>
        </p:nvSpPr>
        <p:spPr>
          <a:ln/>
        </p:spPr>
        <p:txBody>
          <a:bodyPr/>
          <a:lstStyle>
            <a:lvl1pPr>
              <a:defRPr/>
            </a:lvl1pPr>
          </a:lstStyle>
          <a:p>
            <a:pPr>
              <a:defRPr/>
            </a:pPr>
            <a:endParaRPr lang="fr-CA"/>
          </a:p>
        </p:txBody>
      </p:sp>
      <p:sp>
        <p:nvSpPr>
          <p:cNvPr id="8" name="Rectangle 5"/>
          <p:cNvSpPr>
            <a:spLocks noGrp="1" noChangeArrowheads="1"/>
          </p:cNvSpPr>
          <p:nvPr>
            <p:ph type="ftr" sz="quarter" idx="11"/>
          </p:nvPr>
        </p:nvSpPr>
        <p:spPr>
          <a:ln/>
        </p:spPr>
        <p:txBody>
          <a:bodyPr/>
          <a:lstStyle>
            <a:lvl1pPr>
              <a:defRPr/>
            </a:lvl1pPr>
          </a:lstStyle>
          <a:p>
            <a:pPr>
              <a:defRPr/>
            </a:pPr>
            <a:endParaRPr lang="fr-CA"/>
          </a:p>
        </p:txBody>
      </p:sp>
      <p:sp>
        <p:nvSpPr>
          <p:cNvPr id="9" name="Rectangle 6"/>
          <p:cNvSpPr>
            <a:spLocks noGrp="1" noChangeArrowheads="1"/>
          </p:cNvSpPr>
          <p:nvPr>
            <p:ph type="sldNum" sz="quarter" idx="12"/>
          </p:nvPr>
        </p:nvSpPr>
        <p:spPr>
          <a:ln/>
        </p:spPr>
        <p:txBody>
          <a:bodyPr/>
          <a:lstStyle>
            <a:lvl1pPr>
              <a:defRPr/>
            </a:lvl1pPr>
          </a:lstStyle>
          <a:p>
            <a:pPr>
              <a:defRPr/>
            </a:pPr>
            <a:fld id="{B9724C59-CB26-4F17-ACCD-CD9EAD4B214E}" type="slidenum">
              <a:rPr lang="fr-CA" altLang="fr-FR"/>
              <a:pPr>
                <a:defRPr/>
              </a:pPr>
              <a:t>‹N°›</a:t>
            </a:fld>
            <a:endParaRPr lang="fr-CA" altLang="fr-FR"/>
          </a:p>
        </p:txBody>
      </p:sp>
    </p:spTree>
    <p:extLst>
      <p:ext uri="{BB962C8B-B14F-4D97-AF65-F5344CB8AC3E}">
        <p14:creationId xmlns:p14="http://schemas.microsoft.com/office/powerpoint/2010/main" val="3763013294"/>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Rectangle 4"/>
          <p:cNvSpPr>
            <a:spLocks noGrp="1" noChangeArrowheads="1"/>
          </p:cNvSpPr>
          <p:nvPr>
            <p:ph type="dt" sz="half" idx="10"/>
          </p:nvPr>
        </p:nvSpPr>
        <p:spPr>
          <a:ln/>
        </p:spPr>
        <p:txBody>
          <a:bodyPr/>
          <a:lstStyle>
            <a:lvl1pPr>
              <a:defRPr/>
            </a:lvl1pPr>
          </a:lstStyle>
          <a:p>
            <a:pPr>
              <a:defRPr/>
            </a:pPr>
            <a:endParaRPr lang="fr-CA"/>
          </a:p>
        </p:txBody>
      </p:sp>
      <p:sp>
        <p:nvSpPr>
          <p:cNvPr id="4" name="Rectangle 5"/>
          <p:cNvSpPr>
            <a:spLocks noGrp="1" noChangeArrowheads="1"/>
          </p:cNvSpPr>
          <p:nvPr>
            <p:ph type="ftr" sz="quarter" idx="11"/>
          </p:nvPr>
        </p:nvSpPr>
        <p:spPr>
          <a:ln/>
        </p:spPr>
        <p:txBody>
          <a:bodyPr/>
          <a:lstStyle>
            <a:lvl1pPr>
              <a:defRPr/>
            </a:lvl1pPr>
          </a:lstStyle>
          <a:p>
            <a:pPr>
              <a:defRPr/>
            </a:pPr>
            <a:endParaRPr lang="fr-CA"/>
          </a:p>
        </p:txBody>
      </p:sp>
      <p:sp>
        <p:nvSpPr>
          <p:cNvPr id="5" name="Rectangle 6"/>
          <p:cNvSpPr>
            <a:spLocks noGrp="1" noChangeArrowheads="1"/>
          </p:cNvSpPr>
          <p:nvPr>
            <p:ph type="sldNum" sz="quarter" idx="12"/>
          </p:nvPr>
        </p:nvSpPr>
        <p:spPr>
          <a:ln/>
        </p:spPr>
        <p:txBody>
          <a:bodyPr/>
          <a:lstStyle>
            <a:lvl1pPr>
              <a:defRPr/>
            </a:lvl1pPr>
          </a:lstStyle>
          <a:p>
            <a:pPr>
              <a:defRPr/>
            </a:pPr>
            <a:fld id="{EC3C0B90-1118-4ED6-A6D6-317E84A93658}" type="slidenum">
              <a:rPr lang="fr-CA" altLang="fr-FR"/>
              <a:pPr>
                <a:defRPr/>
              </a:pPr>
              <a:t>‹N°›</a:t>
            </a:fld>
            <a:endParaRPr lang="fr-CA" altLang="fr-FR"/>
          </a:p>
        </p:txBody>
      </p:sp>
    </p:spTree>
    <p:extLst>
      <p:ext uri="{BB962C8B-B14F-4D97-AF65-F5344CB8AC3E}">
        <p14:creationId xmlns:p14="http://schemas.microsoft.com/office/powerpoint/2010/main" val="2963520494"/>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CA"/>
          </a:p>
        </p:txBody>
      </p:sp>
      <p:sp>
        <p:nvSpPr>
          <p:cNvPr id="3" name="Rectangle 5"/>
          <p:cNvSpPr>
            <a:spLocks noGrp="1" noChangeArrowheads="1"/>
          </p:cNvSpPr>
          <p:nvPr>
            <p:ph type="ftr" sz="quarter" idx="11"/>
          </p:nvPr>
        </p:nvSpPr>
        <p:spPr>
          <a:ln/>
        </p:spPr>
        <p:txBody>
          <a:bodyPr/>
          <a:lstStyle>
            <a:lvl1pPr>
              <a:defRPr/>
            </a:lvl1pPr>
          </a:lstStyle>
          <a:p>
            <a:pPr>
              <a:defRPr/>
            </a:pPr>
            <a:endParaRPr lang="fr-CA"/>
          </a:p>
        </p:txBody>
      </p:sp>
      <p:sp>
        <p:nvSpPr>
          <p:cNvPr id="4" name="Rectangle 6"/>
          <p:cNvSpPr>
            <a:spLocks noGrp="1" noChangeArrowheads="1"/>
          </p:cNvSpPr>
          <p:nvPr>
            <p:ph type="sldNum" sz="quarter" idx="12"/>
          </p:nvPr>
        </p:nvSpPr>
        <p:spPr>
          <a:ln/>
        </p:spPr>
        <p:txBody>
          <a:bodyPr/>
          <a:lstStyle>
            <a:lvl1pPr>
              <a:defRPr/>
            </a:lvl1pPr>
          </a:lstStyle>
          <a:p>
            <a:pPr>
              <a:defRPr/>
            </a:pPr>
            <a:fld id="{650175C6-E3B4-4A43-B3AA-2A63D980FCFC}" type="slidenum">
              <a:rPr lang="fr-CA" altLang="fr-FR"/>
              <a:pPr>
                <a:defRPr/>
              </a:pPr>
              <a:t>‹N°›</a:t>
            </a:fld>
            <a:endParaRPr lang="fr-CA" altLang="fr-FR"/>
          </a:p>
        </p:txBody>
      </p:sp>
    </p:spTree>
    <p:extLst>
      <p:ext uri="{BB962C8B-B14F-4D97-AF65-F5344CB8AC3E}">
        <p14:creationId xmlns:p14="http://schemas.microsoft.com/office/powerpoint/2010/main" val="2342287022"/>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CA"/>
          </a:p>
        </p:txBody>
      </p:sp>
      <p:sp>
        <p:nvSpPr>
          <p:cNvPr id="6" name="Rectangle 5"/>
          <p:cNvSpPr>
            <a:spLocks noGrp="1" noChangeArrowheads="1"/>
          </p:cNvSpPr>
          <p:nvPr>
            <p:ph type="ftr" sz="quarter" idx="11"/>
          </p:nvPr>
        </p:nvSpPr>
        <p:spPr>
          <a:ln/>
        </p:spPr>
        <p:txBody>
          <a:bodyPr/>
          <a:lstStyle>
            <a:lvl1pPr>
              <a:defRPr/>
            </a:lvl1pPr>
          </a:lstStyle>
          <a:p>
            <a:pPr>
              <a:defRPr/>
            </a:pPr>
            <a:endParaRPr lang="fr-CA"/>
          </a:p>
        </p:txBody>
      </p:sp>
      <p:sp>
        <p:nvSpPr>
          <p:cNvPr id="7" name="Rectangle 6"/>
          <p:cNvSpPr>
            <a:spLocks noGrp="1" noChangeArrowheads="1"/>
          </p:cNvSpPr>
          <p:nvPr>
            <p:ph type="sldNum" sz="quarter" idx="12"/>
          </p:nvPr>
        </p:nvSpPr>
        <p:spPr>
          <a:ln/>
        </p:spPr>
        <p:txBody>
          <a:bodyPr/>
          <a:lstStyle>
            <a:lvl1pPr>
              <a:defRPr/>
            </a:lvl1pPr>
          </a:lstStyle>
          <a:p>
            <a:pPr>
              <a:defRPr/>
            </a:pPr>
            <a:fld id="{6F58E9E6-5D2F-48D0-98AD-CFF871BE32B7}" type="slidenum">
              <a:rPr lang="fr-CA" altLang="fr-FR"/>
              <a:pPr>
                <a:defRPr/>
              </a:pPr>
              <a:t>‹N°›</a:t>
            </a:fld>
            <a:endParaRPr lang="fr-CA" altLang="fr-FR"/>
          </a:p>
        </p:txBody>
      </p:sp>
    </p:spTree>
    <p:extLst>
      <p:ext uri="{BB962C8B-B14F-4D97-AF65-F5344CB8AC3E}">
        <p14:creationId xmlns:p14="http://schemas.microsoft.com/office/powerpoint/2010/main" val="2849961819"/>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CA"/>
          </a:p>
        </p:txBody>
      </p:sp>
      <p:sp>
        <p:nvSpPr>
          <p:cNvPr id="6" name="Rectangle 5"/>
          <p:cNvSpPr>
            <a:spLocks noGrp="1" noChangeArrowheads="1"/>
          </p:cNvSpPr>
          <p:nvPr>
            <p:ph type="ftr" sz="quarter" idx="11"/>
          </p:nvPr>
        </p:nvSpPr>
        <p:spPr>
          <a:ln/>
        </p:spPr>
        <p:txBody>
          <a:bodyPr/>
          <a:lstStyle>
            <a:lvl1pPr>
              <a:defRPr/>
            </a:lvl1pPr>
          </a:lstStyle>
          <a:p>
            <a:pPr>
              <a:defRPr/>
            </a:pPr>
            <a:endParaRPr lang="fr-CA"/>
          </a:p>
        </p:txBody>
      </p:sp>
      <p:sp>
        <p:nvSpPr>
          <p:cNvPr id="7" name="Rectangle 6"/>
          <p:cNvSpPr>
            <a:spLocks noGrp="1" noChangeArrowheads="1"/>
          </p:cNvSpPr>
          <p:nvPr>
            <p:ph type="sldNum" sz="quarter" idx="12"/>
          </p:nvPr>
        </p:nvSpPr>
        <p:spPr>
          <a:ln/>
        </p:spPr>
        <p:txBody>
          <a:bodyPr/>
          <a:lstStyle>
            <a:lvl1pPr>
              <a:defRPr/>
            </a:lvl1pPr>
          </a:lstStyle>
          <a:p>
            <a:pPr>
              <a:defRPr/>
            </a:pPr>
            <a:fld id="{DA6F9FB5-5ABF-476E-BBB4-A3AB451F4D04}" type="slidenum">
              <a:rPr lang="fr-CA" altLang="fr-FR"/>
              <a:pPr>
                <a:defRPr/>
              </a:pPr>
              <a:t>‹N°›</a:t>
            </a:fld>
            <a:endParaRPr lang="fr-CA" altLang="fr-FR"/>
          </a:p>
        </p:txBody>
      </p:sp>
    </p:spTree>
    <p:extLst>
      <p:ext uri="{BB962C8B-B14F-4D97-AF65-F5344CB8AC3E}">
        <p14:creationId xmlns:p14="http://schemas.microsoft.com/office/powerpoint/2010/main" val="3042491813"/>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pPr>
              <a:defRPr/>
            </a:pPr>
            <a:fld id="{25E943C7-5631-46DA-AAB0-90F4E84489D5}" type="slidenum">
              <a:rPr lang="fr-CA" altLang="fr-FR"/>
              <a:pPr>
                <a:defRPr/>
              </a:pPr>
              <a:t>‹N°›</a:t>
            </a:fld>
            <a:endParaRPr lang="fr-CA" altLang="fr-FR"/>
          </a:p>
        </p:txBody>
      </p:sp>
    </p:spTree>
    <p:extLst>
      <p:ext uri="{BB962C8B-B14F-4D97-AF65-F5344CB8AC3E}">
        <p14:creationId xmlns:p14="http://schemas.microsoft.com/office/powerpoint/2010/main" val="806958957"/>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pPr>
              <a:defRPr/>
            </a:pPr>
            <a:fld id="{06E8047B-FAB0-46A0-8EE9-EF570C91C113}" type="slidenum">
              <a:rPr lang="fr-CA" altLang="fr-FR"/>
              <a:pPr>
                <a:defRPr/>
              </a:pPr>
              <a:t>‹N°›</a:t>
            </a:fld>
            <a:endParaRPr lang="fr-CA" altLang="fr-FR"/>
          </a:p>
        </p:txBody>
      </p:sp>
    </p:spTree>
    <p:extLst>
      <p:ext uri="{BB962C8B-B14F-4D97-AF65-F5344CB8AC3E}">
        <p14:creationId xmlns:p14="http://schemas.microsoft.com/office/powerpoint/2010/main" val="82962745"/>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a:t>Cliquez pour modifier le style du titre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a:t>Cliquez pour modifier les styles du texte du masque</a:t>
            </a:r>
          </a:p>
          <a:p>
            <a:pPr lvl="1"/>
            <a:r>
              <a:rPr lang="fr-CA" altLang="fr-FR"/>
              <a:t>Deuxième niveau</a:t>
            </a:r>
          </a:p>
          <a:p>
            <a:pPr lvl="2"/>
            <a:r>
              <a:rPr lang="fr-CA" altLang="fr-FR"/>
              <a:t>Troisième niveau</a:t>
            </a:r>
          </a:p>
          <a:p>
            <a:pPr lvl="3"/>
            <a:r>
              <a:rPr lang="fr-CA" altLang="fr-FR"/>
              <a:t>Quatrième niveau</a:t>
            </a:r>
          </a:p>
          <a:p>
            <a:pPr lvl="4"/>
            <a:r>
              <a:rPr lang="fr-CA" altLang="fr-FR"/>
              <a:t>Cinquième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fr-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fr-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26DF7170-D08B-4DB2-A3D7-DCD72CD9DA97}" type="slidenum">
              <a:rPr lang="fr-CA" altLang="fr-FR"/>
              <a:pPr>
                <a:defRPr/>
              </a:pPr>
              <a:t>‹N°›</a:t>
            </a:fld>
            <a:endParaRPr lang="fr-CA" alt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10" advTm="22000"/>
    </mc:Choice>
    <mc:Fallback xmlns="">
      <p:transition advTm="22000"/>
    </mc:Fallback>
  </mc:AlternateConten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F56C6002-4BE6-BD74-193F-9AA99014FA1F}"/>
              </a:ext>
            </a:extLst>
          </p:cNvPr>
          <p:cNvSpPr txBox="1"/>
          <p:nvPr/>
        </p:nvSpPr>
        <p:spPr bwMode="auto">
          <a:xfrm>
            <a:off x="457200" y="274638"/>
            <a:ext cx="8229600" cy="1143000"/>
          </a:xfrm>
          <a:prstGeom prst="rect">
            <a:avLst/>
          </a:prstGeom>
          <a:noFill/>
          <a:ln>
            <a:noFill/>
          </a:ln>
        </p:spPr>
        <p:txBody>
          <a:bodyPr vert="horz" wrap="square" lIns="91440" tIns="45720" rIns="91440" bIns="45720" numCol="1" rtlCol="0" anchor="ctr" anchorCtr="0" compatLnSpc="1">
            <a:prstTxWarp prst="textNoShape">
              <a:avLst/>
            </a:prstTxWarp>
            <a:normAutofit/>
          </a:bodyPr>
          <a:lstStyle/>
          <a:p>
            <a:pPr algn="ctr">
              <a:spcAft>
                <a:spcPts val="600"/>
              </a:spcAft>
            </a:pPr>
            <a:endParaRPr lang="fr-FR" sz="4400" b="1" dirty="0">
              <a:solidFill>
                <a:schemeClr val="tx2"/>
              </a:solidFill>
              <a:latin typeface="+mj-lt"/>
              <a:ea typeface="+mj-ea"/>
              <a:cs typeface="+mj-cs"/>
            </a:endParaRPr>
          </a:p>
        </p:txBody>
      </p:sp>
      <p:pic>
        <p:nvPicPr>
          <p:cNvPr id="2" name="Image 1" descr="Une image contenant texte, mur, personne, intérieur&#10;&#10;Description générée automatiquement">
            <a:extLst>
              <a:ext uri="{FF2B5EF4-FFF2-40B4-BE49-F238E27FC236}">
                <a16:creationId xmlns:a16="http://schemas.microsoft.com/office/drawing/2014/main" id="{9055590E-48F5-883D-1B6E-063AFA057CE7}"/>
              </a:ext>
            </a:extLst>
          </p:cNvPr>
          <p:cNvPicPr>
            <a:picLocks noChangeAspect="1"/>
          </p:cNvPicPr>
          <p:nvPr/>
        </p:nvPicPr>
        <p:blipFill rotWithShape="1">
          <a:blip r:embed="rId2">
            <a:extLst>
              <a:ext uri="{28A0092B-C50C-407E-A947-70E740481C1C}">
                <a14:useLocalDpi xmlns:a14="http://schemas.microsoft.com/office/drawing/2010/main" val="0"/>
              </a:ext>
            </a:extLst>
          </a:blip>
          <a:srcRect r="2" b="13149"/>
          <a:stretch/>
        </p:blipFill>
        <p:spPr>
          <a:xfrm>
            <a:off x="457198" y="764704"/>
            <a:ext cx="4038600" cy="4525963"/>
          </a:xfrm>
          <a:prstGeom prst="rect">
            <a:avLst/>
          </a:prstGeom>
          <a:noFill/>
        </p:spPr>
      </p:pic>
      <p:sp>
        <p:nvSpPr>
          <p:cNvPr id="3" name="ZoneTexte 2">
            <a:extLst>
              <a:ext uri="{FF2B5EF4-FFF2-40B4-BE49-F238E27FC236}">
                <a16:creationId xmlns:a16="http://schemas.microsoft.com/office/drawing/2014/main" id="{A6D78904-9EA2-2624-29C9-832E4CE897F9}"/>
              </a:ext>
            </a:extLst>
          </p:cNvPr>
          <p:cNvSpPr txBox="1"/>
          <p:nvPr/>
        </p:nvSpPr>
        <p:spPr bwMode="auto">
          <a:xfrm>
            <a:off x="4648202" y="1600200"/>
            <a:ext cx="4038600" cy="4525963"/>
          </a:xfrm>
          <a:prstGeom prst="rect">
            <a:avLst/>
          </a:prstGeom>
          <a:noFill/>
          <a:ln>
            <a:noFill/>
          </a:ln>
        </p:spPr>
        <p:txBody>
          <a:bodyPr vert="horz" wrap="square" lIns="91440" tIns="45720" rIns="91440" bIns="45720" numCol="1" rtlCol="0" anchor="t" anchorCtr="0" compatLnSpc="1">
            <a:prstTxWarp prst="textNoShape">
              <a:avLst/>
            </a:prstTxWarp>
            <a:normAutofit/>
          </a:bodyPr>
          <a:lstStyle/>
          <a:p>
            <a:pPr algn="ctr">
              <a:spcBef>
                <a:spcPct val="20000"/>
              </a:spcBef>
            </a:pPr>
            <a:r>
              <a:rPr lang="fr-FR" sz="3600" b="1" dirty="0">
                <a:latin typeface="Bodoni MT Condensed" panose="02070606080606020203" pitchFamily="18" charset="0"/>
              </a:rPr>
              <a:t>« Ma vie, une réponse à la compassion et à la tendre miséricorde de Dieu  ».   </a:t>
            </a:r>
          </a:p>
          <a:p>
            <a:pPr algn="ctr">
              <a:spcBef>
                <a:spcPct val="20000"/>
              </a:spcBef>
            </a:pPr>
            <a:r>
              <a:rPr lang="fr-FR" sz="3600" b="1" dirty="0">
                <a:latin typeface="Bodoni MT Condensed" panose="02070606080606020203" pitchFamily="18" charset="0"/>
              </a:rPr>
              <a:t>(Pauline Jaricot)</a:t>
            </a:r>
          </a:p>
        </p:txBody>
      </p:sp>
    </p:spTree>
    <p:extLst>
      <p:ext uri="{BB962C8B-B14F-4D97-AF65-F5344CB8AC3E}">
        <p14:creationId xmlns:p14="http://schemas.microsoft.com/office/powerpoint/2010/main" val="37174796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oneTexte 1">
            <a:extLst>
              <a:ext uri="{FF2B5EF4-FFF2-40B4-BE49-F238E27FC236}">
                <a16:creationId xmlns:a16="http://schemas.microsoft.com/office/drawing/2014/main" id="{632EC4B5-0C2E-1B27-838C-C25D6F8AEE03}"/>
              </a:ext>
            </a:extLst>
          </p:cNvPr>
          <p:cNvSpPr txBox="1">
            <a:spLocks noChangeArrowheads="1"/>
          </p:cNvSpPr>
          <p:nvPr/>
        </p:nvSpPr>
        <p:spPr bwMode="auto">
          <a:xfrm>
            <a:off x="-10689" y="692696"/>
            <a:ext cx="9144000" cy="417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chemeClr val="tx2"/>
              </a:buClr>
              <a:buSzPct val="73000"/>
              <a:buFont typeface="Wingdings 2" panose="05020102010507070707" pitchFamily="18" charset="2"/>
              <a:buChar char=""/>
              <a:defRPr sz="2600">
                <a:solidFill>
                  <a:schemeClr val="tx1"/>
                </a:solidFill>
                <a:latin typeface="Trebuchet MS" panose="020B0603020202020204" pitchFamily="34" charset="0"/>
              </a:defRPr>
            </a:lvl1pPr>
            <a:lvl2pPr marL="742950" indent="-285750">
              <a:spcBef>
                <a:spcPts val="500"/>
              </a:spcBef>
              <a:buClr>
                <a:srgbClr val="F9B639"/>
              </a:buClr>
              <a:buSzPct val="80000"/>
              <a:buFont typeface="Wingdings 2" panose="05020102010507070707" pitchFamily="18" charset="2"/>
              <a:buChar char=""/>
              <a:defRPr sz="2300">
                <a:solidFill>
                  <a:srgbClr val="6C6C6C"/>
                </a:solidFill>
                <a:latin typeface="Trebuchet MS" panose="020B0603020202020204" pitchFamily="34" charset="0"/>
              </a:defRPr>
            </a:lvl2pPr>
            <a:lvl3pPr marL="1143000" indent="-228600">
              <a:spcBef>
                <a:spcPts val="400"/>
              </a:spcBef>
              <a:buClr>
                <a:srgbClr val="F9B639"/>
              </a:buClr>
              <a:buSzPct val="60000"/>
              <a:buFont typeface="Wingdings" panose="05000000000000000000" pitchFamily="2" charset="2"/>
              <a:buChar char=""/>
              <a:defRPr sz="2000">
                <a:solidFill>
                  <a:schemeClr val="tx1"/>
                </a:solidFill>
                <a:latin typeface="Trebuchet MS" panose="020B0603020202020204" pitchFamily="34" charset="0"/>
              </a:defRPr>
            </a:lvl3pPr>
            <a:lvl4pPr marL="1600200" indent="-228600">
              <a:spcBef>
                <a:spcPct val="20000"/>
              </a:spcBef>
              <a:buClr>
                <a:srgbClr val="F9B639"/>
              </a:buClr>
              <a:buSzPct val="80000"/>
              <a:buFont typeface="Wingdings 2" panose="05020102010507070707" pitchFamily="18" charset="2"/>
              <a:buChar char=""/>
              <a:defRPr sz="2000">
                <a:solidFill>
                  <a:srgbClr val="6C6C6C"/>
                </a:solidFill>
                <a:latin typeface="Trebuchet MS" panose="020B0603020202020204" pitchFamily="34" charset="0"/>
              </a:defRPr>
            </a:lvl4pPr>
            <a:lvl5pPr marL="2057400" indent="-228600">
              <a:spcBef>
                <a:spcPts val="400"/>
              </a:spcBef>
              <a:buClr>
                <a:srgbClr val="F9B639"/>
              </a:buClr>
              <a:buSzPct val="70000"/>
              <a:buFont typeface="Wingdings" panose="05000000000000000000" pitchFamily="2" charset="2"/>
              <a:buChar char=""/>
              <a:defRPr>
                <a:solidFill>
                  <a:schemeClr val="tx1"/>
                </a:solidFill>
                <a:latin typeface="Trebuchet MS" panose="020B0603020202020204" pitchFamily="34" charset="0"/>
              </a:defRPr>
            </a:lvl5pPr>
            <a:lvl6pPr marL="25146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6pPr>
            <a:lvl7pPr marL="29718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7pPr>
            <a:lvl8pPr marL="34290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8pPr>
            <a:lvl9pPr marL="38862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9pPr>
          </a:lstStyle>
          <a:p>
            <a:pPr algn="ctr">
              <a:spcBef>
                <a:spcPct val="0"/>
              </a:spcBef>
              <a:spcAft>
                <a:spcPts val="750"/>
              </a:spcAft>
              <a:buClrTx/>
              <a:buSzTx/>
              <a:buNone/>
            </a:pPr>
            <a:r>
              <a:rPr lang="fr-FR" altLang="fr-FR" sz="3600" dirty="0">
                <a:latin typeface="Bodoni MT" panose="02070603080606020203" pitchFamily="18" charset="0"/>
                <a:cs typeface="Times New Roman" panose="02020603050405020304" pitchFamily="18" charset="0"/>
              </a:rPr>
              <a:t>Viens Esprit de Dieu et nous serons humbles et pauvres. Viens nous apprêter à hériter de Ton royaume. Viens nous fortifier dans la douleur       et dans l’épreuve, viens nous abreuver                       de Ton eau vive.</a:t>
            </a:r>
          </a:p>
          <a:p>
            <a:pPr algn="ctr">
              <a:spcBef>
                <a:spcPct val="0"/>
              </a:spcBef>
              <a:spcAft>
                <a:spcPts val="750"/>
              </a:spcAft>
              <a:buClrTx/>
              <a:buSzTx/>
              <a:buNone/>
            </a:pPr>
            <a:r>
              <a:rPr lang="fr-FR" altLang="fr-FR" sz="3600" b="1" dirty="0" err="1">
                <a:latin typeface="Bodoni MT" panose="02070603080606020203" pitchFamily="18" charset="0"/>
                <a:cs typeface="Times New Roman" panose="02020603050405020304" pitchFamily="18" charset="0"/>
              </a:rPr>
              <a:t>Veni</a:t>
            </a:r>
            <a:r>
              <a:rPr lang="fr-FR" altLang="fr-FR" sz="3600" b="1" dirty="0">
                <a:latin typeface="Bodoni MT" panose="02070603080606020203" pitchFamily="18" charset="0"/>
                <a:cs typeface="Times New Roman" panose="02020603050405020304" pitchFamily="18" charset="0"/>
              </a:rPr>
              <a:t> </a:t>
            </a:r>
            <a:r>
              <a:rPr lang="fr-FR" altLang="fr-FR" sz="3600" b="1" dirty="0" err="1">
                <a:latin typeface="Bodoni MT" panose="02070603080606020203" pitchFamily="18" charset="0"/>
                <a:cs typeface="Times New Roman" panose="02020603050405020304" pitchFamily="18" charset="0"/>
              </a:rPr>
              <a:t>Sancte</a:t>
            </a:r>
            <a:r>
              <a:rPr lang="fr-FR" altLang="fr-FR" sz="3600" b="1" dirty="0">
                <a:latin typeface="Bodoni MT" panose="02070603080606020203" pitchFamily="18" charset="0"/>
                <a:cs typeface="Times New Roman" panose="02020603050405020304" pitchFamily="18" charset="0"/>
              </a:rPr>
              <a:t> </a:t>
            </a:r>
            <a:r>
              <a:rPr lang="fr-FR" altLang="fr-FR" sz="3600" b="1" dirty="0" err="1">
                <a:latin typeface="Bodoni MT" panose="02070603080606020203" pitchFamily="18" charset="0"/>
                <a:cs typeface="Times New Roman" panose="02020603050405020304" pitchFamily="18" charset="0"/>
              </a:rPr>
              <a:t>Spiritus</a:t>
            </a:r>
            <a:r>
              <a:rPr lang="fr-FR" altLang="fr-FR" sz="3600" b="1" dirty="0">
                <a:latin typeface="Bodoni MT" panose="02070603080606020203" pitchFamily="18" charset="0"/>
                <a:cs typeface="Times New Roman" panose="02020603050405020304" pitchFamily="18" charset="0"/>
              </a:rPr>
              <a:t>, </a:t>
            </a:r>
            <a:r>
              <a:rPr lang="fr-FR" altLang="fr-FR" sz="3600" b="1" dirty="0" err="1">
                <a:latin typeface="Bodoni MT" panose="02070603080606020203" pitchFamily="18" charset="0"/>
                <a:cs typeface="Times New Roman" panose="02020603050405020304" pitchFamily="18" charset="0"/>
              </a:rPr>
              <a:t>Veni</a:t>
            </a:r>
            <a:r>
              <a:rPr lang="fr-FR" altLang="fr-FR" sz="3600" b="1" dirty="0">
                <a:latin typeface="Bodoni MT" panose="02070603080606020203" pitchFamily="18" charset="0"/>
                <a:cs typeface="Times New Roman" panose="02020603050405020304" pitchFamily="18" charset="0"/>
              </a:rPr>
              <a:t> </a:t>
            </a:r>
            <a:r>
              <a:rPr lang="fr-FR" altLang="fr-FR" sz="3600" b="1" dirty="0" err="1">
                <a:latin typeface="Bodoni MT" panose="02070603080606020203" pitchFamily="18" charset="0"/>
                <a:cs typeface="Times New Roman" panose="02020603050405020304" pitchFamily="18" charset="0"/>
              </a:rPr>
              <a:t>Sancte</a:t>
            </a:r>
            <a:r>
              <a:rPr lang="fr-FR" altLang="fr-FR" sz="3600" b="1" dirty="0">
                <a:latin typeface="Bodoni MT" panose="02070603080606020203" pitchFamily="18" charset="0"/>
                <a:cs typeface="Times New Roman" panose="02020603050405020304" pitchFamily="18" charset="0"/>
              </a:rPr>
              <a:t> </a:t>
            </a:r>
            <a:r>
              <a:rPr lang="fr-FR" altLang="fr-FR" sz="3600" b="1" dirty="0" err="1">
                <a:latin typeface="Bodoni MT" panose="02070603080606020203" pitchFamily="18" charset="0"/>
                <a:cs typeface="Times New Roman" panose="02020603050405020304" pitchFamily="18" charset="0"/>
              </a:rPr>
              <a:t>Spiritus</a:t>
            </a:r>
            <a:endParaRPr lang="fr-FR" altLang="fr-FR" sz="3600" b="1" dirty="0">
              <a:latin typeface="Bodoni MT" panose="02070603080606020203" pitchFamily="18" charset="0"/>
              <a:cs typeface="Times New Roman" panose="02020603050405020304" pitchFamily="18" charset="0"/>
            </a:endParaRPr>
          </a:p>
          <a:p>
            <a:pPr algn="ctr">
              <a:spcBef>
                <a:spcPct val="0"/>
              </a:spcBef>
              <a:spcAft>
                <a:spcPts val="750"/>
              </a:spcAft>
              <a:buClrTx/>
              <a:buSzTx/>
              <a:buNone/>
            </a:pPr>
            <a:r>
              <a:rPr lang="fr-FR" altLang="fr-FR" sz="3600" b="1" dirty="0" err="1">
                <a:latin typeface="Bodoni MT" panose="02070603080606020203" pitchFamily="18" charset="0"/>
                <a:cs typeface="Times New Roman" panose="02020603050405020304" pitchFamily="18" charset="0"/>
              </a:rPr>
              <a:t>Veni</a:t>
            </a:r>
            <a:r>
              <a:rPr lang="fr-FR" altLang="fr-FR" sz="3600" b="1" dirty="0">
                <a:latin typeface="Bodoni MT" panose="02070603080606020203" pitchFamily="18" charset="0"/>
                <a:cs typeface="Times New Roman" panose="02020603050405020304" pitchFamily="18" charset="0"/>
              </a:rPr>
              <a:t> </a:t>
            </a:r>
            <a:r>
              <a:rPr lang="fr-FR" altLang="fr-FR" sz="3600" b="1" dirty="0" err="1">
                <a:latin typeface="Bodoni MT" panose="02070603080606020203" pitchFamily="18" charset="0"/>
                <a:cs typeface="Times New Roman" panose="02020603050405020304" pitchFamily="18" charset="0"/>
              </a:rPr>
              <a:t>Sancte</a:t>
            </a:r>
            <a:r>
              <a:rPr lang="fr-FR" altLang="fr-FR" sz="3600" b="1" dirty="0">
                <a:latin typeface="Bodoni MT" panose="02070603080606020203" pitchFamily="18" charset="0"/>
                <a:cs typeface="Times New Roman" panose="02020603050405020304" pitchFamily="18" charset="0"/>
              </a:rPr>
              <a:t> </a:t>
            </a:r>
            <a:r>
              <a:rPr lang="fr-FR" altLang="fr-FR" sz="3600" b="1" dirty="0" err="1">
                <a:latin typeface="Bodoni MT" panose="02070603080606020203" pitchFamily="18" charset="0"/>
                <a:cs typeface="Times New Roman" panose="02020603050405020304" pitchFamily="18" charset="0"/>
              </a:rPr>
              <a:t>Spiritus</a:t>
            </a:r>
            <a:r>
              <a:rPr lang="fr-FR" altLang="fr-FR" sz="3600" b="1" dirty="0">
                <a:latin typeface="Bodoni MT" panose="02070603080606020203" pitchFamily="18" charset="0"/>
                <a:cs typeface="Times New Roman" panose="02020603050405020304" pitchFamily="18" charset="0"/>
              </a:rPr>
              <a:t>, </a:t>
            </a:r>
            <a:r>
              <a:rPr lang="fr-FR" altLang="fr-FR" sz="3600" b="1" dirty="0" err="1">
                <a:latin typeface="Bodoni MT" panose="02070603080606020203" pitchFamily="18" charset="0"/>
                <a:cs typeface="Times New Roman" panose="02020603050405020304" pitchFamily="18" charset="0"/>
              </a:rPr>
              <a:t>Glorificamuste</a:t>
            </a:r>
            <a:r>
              <a:rPr lang="fr-FR" altLang="fr-FR" sz="3600" b="1" dirty="0">
                <a:latin typeface="Bodoni MT" panose="02070603080606020203" pitchFamily="18" charset="0"/>
                <a:cs typeface="Times New Roman" panose="02020603050405020304" pitchFamily="18" charset="0"/>
              </a:rPr>
              <a:t> !</a:t>
            </a:r>
          </a:p>
        </p:txBody>
      </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oneTexte 1">
            <a:extLst>
              <a:ext uri="{FF2B5EF4-FFF2-40B4-BE49-F238E27FC236}">
                <a16:creationId xmlns:a16="http://schemas.microsoft.com/office/drawing/2014/main" id="{632EC4B5-0C2E-1B27-838C-C25D6F8AEE03}"/>
              </a:ext>
            </a:extLst>
          </p:cNvPr>
          <p:cNvSpPr txBox="1">
            <a:spLocks noChangeArrowheads="1"/>
          </p:cNvSpPr>
          <p:nvPr/>
        </p:nvSpPr>
        <p:spPr bwMode="auto">
          <a:xfrm>
            <a:off x="0" y="116632"/>
            <a:ext cx="91440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chemeClr val="tx2"/>
              </a:buClr>
              <a:buSzPct val="73000"/>
              <a:buFont typeface="Wingdings 2" panose="05020102010507070707" pitchFamily="18" charset="2"/>
              <a:buChar char=""/>
              <a:defRPr sz="2600">
                <a:solidFill>
                  <a:schemeClr val="tx1"/>
                </a:solidFill>
                <a:latin typeface="Trebuchet MS" panose="020B0603020202020204" pitchFamily="34" charset="0"/>
              </a:defRPr>
            </a:lvl1pPr>
            <a:lvl2pPr marL="742950" indent="-285750">
              <a:spcBef>
                <a:spcPts val="500"/>
              </a:spcBef>
              <a:buClr>
                <a:srgbClr val="F9B639"/>
              </a:buClr>
              <a:buSzPct val="80000"/>
              <a:buFont typeface="Wingdings 2" panose="05020102010507070707" pitchFamily="18" charset="2"/>
              <a:buChar char=""/>
              <a:defRPr sz="2300">
                <a:solidFill>
                  <a:srgbClr val="6C6C6C"/>
                </a:solidFill>
                <a:latin typeface="Trebuchet MS" panose="020B0603020202020204" pitchFamily="34" charset="0"/>
              </a:defRPr>
            </a:lvl2pPr>
            <a:lvl3pPr marL="1143000" indent="-228600">
              <a:spcBef>
                <a:spcPts val="400"/>
              </a:spcBef>
              <a:buClr>
                <a:srgbClr val="F9B639"/>
              </a:buClr>
              <a:buSzPct val="60000"/>
              <a:buFont typeface="Wingdings" panose="05000000000000000000" pitchFamily="2" charset="2"/>
              <a:buChar char=""/>
              <a:defRPr sz="2000">
                <a:solidFill>
                  <a:schemeClr val="tx1"/>
                </a:solidFill>
                <a:latin typeface="Trebuchet MS" panose="020B0603020202020204" pitchFamily="34" charset="0"/>
              </a:defRPr>
            </a:lvl3pPr>
            <a:lvl4pPr marL="1600200" indent="-228600">
              <a:spcBef>
                <a:spcPct val="20000"/>
              </a:spcBef>
              <a:buClr>
                <a:srgbClr val="F9B639"/>
              </a:buClr>
              <a:buSzPct val="80000"/>
              <a:buFont typeface="Wingdings 2" panose="05020102010507070707" pitchFamily="18" charset="2"/>
              <a:buChar char=""/>
              <a:defRPr sz="2000">
                <a:solidFill>
                  <a:srgbClr val="6C6C6C"/>
                </a:solidFill>
                <a:latin typeface="Trebuchet MS" panose="020B0603020202020204" pitchFamily="34" charset="0"/>
              </a:defRPr>
            </a:lvl4pPr>
            <a:lvl5pPr marL="2057400" indent="-228600">
              <a:spcBef>
                <a:spcPts val="400"/>
              </a:spcBef>
              <a:buClr>
                <a:srgbClr val="F9B639"/>
              </a:buClr>
              <a:buSzPct val="70000"/>
              <a:buFont typeface="Wingdings" panose="05000000000000000000" pitchFamily="2" charset="2"/>
              <a:buChar char=""/>
              <a:defRPr>
                <a:solidFill>
                  <a:schemeClr val="tx1"/>
                </a:solidFill>
                <a:latin typeface="Trebuchet MS" panose="020B0603020202020204" pitchFamily="34" charset="0"/>
              </a:defRPr>
            </a:lvl5pPr>
            <a:lvl6pPr marL="25146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6pPr>
            <a:lvl7pPr marL="29718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7pPr>
            <a:lvl8pPr marL="34290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8pPr>
            <a:lvl9pPr marL="38862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9pPr>
          </a:lstStyle>
          <a:p>
            <a:pPr algn="ctr">
              <a:spcBef>
                <a:spcPct val="0"/>
              </a:spcBef>
              <a:spcAft>
                <a:spcPts val="750"/>
              </a:spcAft>
              <a:buClrTx/>
              <a:buSzTx/>
              <a:buNone/>
            </a:pPr>
            <a:r>
              <a:rPr lang="fr-FR" altLang="fr-FR" sz="3600" b="1" dirty="0" err="1">
                <a:latin typeface="Bodoni MT" panose="02070603080606020203" pitchFamily="18" charset="0"/>
                <a:cs typeface="Times New Roman" panose="02020603050405020304" pitchFamily="18" charset="0"/>
              </a:rPr>
              <a:t>Veni</a:t>
            </a:r>
            <a:r>
              <a:rPr lang="fr-FR" altLang="fr-FR" sz="3600" b="1" dirty="0">
                <a:latin typeface="Bodoni MT" panose="02070603080606020203" pitchFamily="18" charset="0"/>
                <a:cs typeface="Times New Roman" panose="02020603050405020304" pitchFamily="18" charset="0"/>
              </a:rPr>
              <a:t> </a:t>
            </a:r>
            <a:r>
              <a:rPr lang="fr-FR" altLang="fr-FR" sz="3600" b="1" dirty="0" err="1">
                <a:latin typeface="Bodoni MT" panose="02070603080606020203" pitchFamily="18" charset="0"/>
                <a:cs typeface="Times New Roman" panose="02020603050405020304" pitchFamily="18" charset="0"/>
              </a:rPr>
              <a:t>Sancte</a:t>
            </a:r>
            <a:r>
              <a:rPr lang="fr-FR" altLang="fr-FR" sz="3600" b="1" dirty="0">
                <a:latin typeface="Bodoni MT" panose="02070603080606020203" pitchFamily="18" charset="0"/>
                <a:cs typeface="Times New Roman" panose="02020603050405020304" pitchFamily="18" charset="0"/>
              </a:rPr>
              <a:t> </a:t>
            </a:r>
            <a:r>
              <a:rPr lang="fr-FR" altLang="fr-FR" sz="3600" b="1" dirty="0" err="1">
                <a:latin typeface="Bodoni MT" panose="02070603080606020203" pitchFamily="18" charset="0"/>
                <a:cs typeface="Times New Roman" panose="02020603050405020304" pitchFamily="18" charset="0"/>
              </a:rPr>
              <a:t>Spiritus</a:t>
            </a:r>
            <a:r>
              <a:rPr lang="fr-FR" altLang="fr-FR" sz="3600" b="1" dirty="0">
                <a:latin typeface="Bodoni MT" panose="02070603080606020203" pitchFamily="18" charset="0"/>
                <a:cs typeface="Times New Roman" panose="02020603050405020304" pitchFamily="18" charset="0"/>
              </a:rPr>
              <a:t>, </a:t>
            </a:r>
            <a:r>
              <a:rPr lang="fr-FR" altLang="fr-FR" sz="3600" b="1" dirty="0" err="1">
                <a:latin typeface="Bodoni MT" panose="02070603080606020203" pitchFamily="18" charset="0"/>
                <a:cs typeface="Times New Roman" panose="02020603050405020304" pitchFamily="18" charset="0"/>
              </a:rPr>
              <a:t>Veni</a:t>
            </a:r>
            <a:r>
              <a:rPr lang="fr-FR" altLang="fr-FR" sz="3600" b="1" dirty="0">
                <a:latin typeface="Bodoni MT" panose="02070603080606020203" pitchFamily="18" charset="0"/>
                <a:cs typeface="Times New Roman" panose="02020603050405020304" pitchFamily="18" charset="0"/>
              </a:rPr>
              <a:t> </a:t>
            </a:r>
            <a:r>
              <a:rPr lang="fr-FR" altLang="fr-FR" sz="3600" b="1" dirty="0" err="1">
                <a:latin typeface="Bodoni MT" panose="02070603080606020203" pitchFamily="18" charset="0"/>
                <a:cs typeface="Times New Roman" panose="02020603050405020304" pitchFamily="18" charset="0"/>
              </a:rPr>
              <a:t>Sancte</a:t>
            </a:r>
            <a:r>
              <a:rPr lang="fr-FR" altLang="fr-FR" sz="3600" b="1" dirty="0">
                <a:latin typeface="Bodoni MT" panose="02070603080606020203" pitchFamily="18" charset="0"/>
                <a:cs typeface="Times New Roman" panose="02020603050405020304" pitchFamily="18" charset="0"/>
              </a:rPr>
              <a:t> </a:t>
            </a:r>
            <a:r>
              <a:rPr lang="fr-FR" altLang="fr-FR" sz="3600" b="1" dirty="0" err="1">
                <a:latin typeface="Bodoni MT" panose="02070603080606020203" pitchFamily="18" charset="0"/>
                <a:cs typeface="Times New Roman" panose="02020603050405020304" pitchFamily="18" charset="0"/>
              </a:rPr>
              <a:t>Spiritus</a:t>
            </a:r>
            <a:endParaRPr lang="fr-FR" altLang="fr-FR" sz="3600" b="1" dirty="0">
              <a:latin typeface="Bodoni MT" panose="02070603080606020203" pitchFamily="18" charset="0"/>
              <a:cs typeface="Times New Roman" panose="02020603050405020304" pitchFamily="18" charset="0"/>
            </a:endParaRPr>
          </a:p>
          <a:p>
            <a:pPr algn="ctr">
              <a:spcBef>
                <a:spcPct val="0"/>
              </a:spcBef>
              <a:spcAft>
                <a:spcPts val="750"/>
              </a:spcAft>
              <a:buClrTx/>
              <a:buSzTx/>
              <a:buNone/>
            </a:pPr>
            <a:r>
              <a:rPr lang="fr-FR" altLang="fr-FR" sz="3600" b="1" dirty="0" err="1">
                <a:latin typeface="Bodoni MT" panose="02070603080606020203" pitchFamily="18" charset="0"/>
                <a:cs typeface="Times New Roman" panose="02020603050405020304" pitchFamily="18" charset="0"/>
              </a:rPr>
              <a:t>Veni</a:t>
            </a:r>
            <a:r>
              <a:rPr lang="fr-FR" altLang="fr-FR" sz="3600" b="1" dirty="0">
                <a:latin typeface="Bodoni MT" panose="02070603080606020203" pitchFamily="18" charset="0"/>
                <a:cs typeface="Times New Roman" panose="02020603050405020304" pitchFamily="18" charset="0"/>
              </a:rPr>
              <a:t> </a:t>
            </a:r>
            <a:r>
              <a:rPr lang="fr-FR" altLang="fr-FR" sz="3600" b="1" dirty="0" err="1">
                <a:latin typeface="Bodoni MT" panose="02070603080606020203" pitchFamily="18" charset="0"/>
                <a:cs typeface="Times New Roman" panose="02020603050405020304" pitchFamily="18" charset="0"/>
              </a:rPr>
              <a:t>Sancte</a:t>
            </a:r>
            <a:r>
              <a:rPr lang="fr-FR" altLang="fr-FR" sz="3600" b="1" dirty="0">
                <a:latin typeface="Bodoni MT" panose="02070603080606020203" pitchFamily="18" charset="0"/>
                <a:cs typeface="Times New Roman" panose="02020603050405020304" pitchFamily="18" charset="0"/>
              </a:rPr>
              <a:t> </a:t>
            </a:r>
            <a:r>
              <a:rPr lang="fr-FR" altLang="fr-FR" sz="3600" b="1" dirty="0" err="1">
                <a:latin typeface="Bodoni MT" panose="02070603080606020203" pitchFamily="18" charset="0"/>
                <a:cs typeface="Times New Roman" panose="02020603050405020304" pitchFamily="18" charset="0"/>
              </a:rPr>
              <a:t>Spiritus</a:t>
            </a:r>
            <a:r>
              <a:rPr lang="fr-FR" altLang="fr-FR" sz="3600" b="1" dirty="0">
                <a:latin typeface="Bodoni MT" panose="02070603080606020203" pitchFamily="18" charset="0"/>
                <a:cs typeface="Times New Roman" panose="02020603050405020304" pitchFamily="18" charset="0"/>
              </a:rPr>
              <a:t>, </a:t>
            </a:r>
            <a:r>
              <a:rPr lang="fr-FR" altLang="fr-FR" sz="3600" b="1" dirty="0" err="1">
                <a:latin typeface="Bodoni MT" panose="02070603080606020203" pitchFamily="18" charset="0"/>
                <a:cs typeface="Times New Roman" panose="02020603050405020304" pitchFamily="18" charset="0"/>
              </a:rPr>
              <a:t>Glorificamuste</a:t>
            </a:r>
            <a:r>
              <a:rPr lang="fr-FR" altLang="fr-FR" sz="3600" b="1" dirty="0">
                <a:latin typeface="Bodoni MT" panose="02070603080606020203" pitchFamily="18" charset="0"/>
                <a:cs typeface="Times New Roman" panose="02020603050405020304" pitchFamily="18" charset="0"/>
              </a:rPr>
              <a:t> !</a:t>
            </a:r>
          </a:p>
          <a:p>
            <a:pPr algn="ctr">
              <a:spcBef>
                <a:spcPct val="0"/>
              </a:spcBef>
              <a:spcAft>
                <a:spcPts val="750"/>
              </a:spcAft>
              <a:buClrTx/>
              <a:buSzTx/>
              <a:buNone/>
            </a:pPr>
            <a:endParaRPr lang="fr-FR" altLang="fr-FR" sz="3600" b="1" dirty="0">
              <a:latin typeface="Bodoni MT" panose="02070603080606020203" pitchFamily="18" charset="0"/>
              <a:cs typeface="Times New Roman" panose="02020603050405020304" pitchFamily="18" charset="0"/>
            </a:endParaRPr>
          </a:p>
          <a:p>
            <a:pPr algn="ctr">
              <a:spcBef>
                <a:spcPct val="0"/>
              </a:spcBef>
              <a:spcAft>
                <a:spcPts val="750"/>
              </a:spcAft>
              <a:buClrTx/>
              <a:buSzTx/>
              <a:buNone/>
            </a:pPr>
            <a:r>
              <a:rPr lang="fr-FR" altLang="fr-FR" sz="3600" dirty="0">
                <a:latin typeface="Bodoni MT" panose="02070603080606020203" pitchFamily="18" charset="0"/>
                <a:cs typeface="Times New Roman" panose="02020603050405020304" pitchFamily="18" charset="0"/>
              </a:rPr>
              <a:t>Viens Esprit de Dieu mettre la paix dans la discorde. Viens nous serons doux, nous obtiendrons miséricorde. Viens et nous serons            des artisans de paix sur terre, viens donner                  la joie qui vient du Père.</a:t>
            </a:r>
            <a:endParaRPr lang="fr-FR" altLang="fr-FR" sz="3600" dirty="0">
              <a:latin typeface="Bodoni MT" panose="02070603080606020203" pitchFamily="18" charset="0"/>
            </a:endParaRPr>
          </a:p>
        </p:txBody>
      </p:sp>
    </p:spTree>
    <p:extLst>
      <p:ext uri="{BB962C8B-B14F-4D97-AF65-F5344CB8AC3E}">
        <p14:creationId xmlns:p14="http://schemas.microsoft.com/office/powerpoint/2010/main" val="3979817514"/>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bougie, intérieur&#10;&#10;Description générée automatiquement">
            <a:extLst>
              <a:ext uri="{FF2B5EF4-FFF2-40B4-BE49-F238E27FC236}">
                <a16:creationId xmlns:a16="http://schemas.microsoft.com/office/drawing/2014/main" id="{0ECCB3B1-3D26-7FE5-51AD-09959D8C190C}"/>
              </a:ext>
            </a:extLst>
          </p:cNvPr>
          <p:cNvPicPr>
            <a:picLocks noChangeAspect="1"/>
          </p:cNvPicPr>
          <p:nvPr/>
        </p:nvPicPr>
        <p:blipFill rotWithShape="1">
          <a:blip r:embed="rId3">
            <a:extLst>
              <a:ext uri="{28A0092B-C50C-407E-A947-70E740481C1C}">
                <a14:useLocalDpi xmlns:a14="http://schemas.microsoft.com/office/drawing/2010/main" val="0"/>
              </a:ext>
            </a:extLst>
          </a:blip>
          <a:srcRect l="1387" r="30631"/>
          <a:stretch/>
        </p:blipFill>
        <p:spPr>
          <a:xfrm>
            <a:off x="0" y="0"/>
            <a:ext cx="5076056" cy="6858000"/>
          </a:xfrm>
          <a:custGeom>
            <a:avLst/>
            <a:gdLst/>
            <a:ahLst/>
            <a:cxnLst/>
            <a:rect l="l" t="t" r="r" b="b"/>
            <a:pathLst>
              <a:path w="7009896" h="6858000">
                <a:moveTo>
                  <a:pt x="0" y="0"/>
                </a:moveTo>
                <a:lnTo>
                  <a:pt x="7009896" y="0"/>
                </a:lnTo>
                <a:lnTo>
                  <a:pt x="7009896" y="1"/>
                </a:lnTo>
                <a:lnTo>
                  <a:pt x="6295211" y="1"/>
                </a:lnTo>
                <a:lnTo>
                  <a:pt x="6195255" y="380651"/>
                </a:lnTo>
                <a:cubicBezTo>
                  <a:pt x="5677600" y="2559611"/>
                  <a:pt x="5966601" y="4758249"/>
                  <a:pt x="6880029" y="6647018"/>
                </a:cubicBezTo>
                <a:lnTo>
                  <a:pt x="6988280" y="6858000"/>
                </a:lnTo>
                <a:lnTo>
                  <a:pt x="0" y="6858000"/>
                </a:lnTo>
                <a:close/>
              </a:path>
            </a:pathLst>
          </a:custGeom>
        </p:spPr>
      </p:pic>
      <p:sp>
        <p:nvSpPr>
          <p:cNvPr id="14340" name="Text Box 3">
            <a:extLst>
              <a:ext uri="{FF2B5EF4-FFF2-40B4-BE49-F238E27FC236}">
                <a16:creationId xmlns:a16="http://schemas.microsoft.com/office/drawing/2014/main" id="{5F065CE2-0DB4-264B-EA04-FA5DC85BAD9B}"/>
              </a:ext>
            </a:extLst>
          </p:cNvPr>
          <p:cNvSpPr txBox="1">
            <a:spLocks noChangeArrowheads="1"/>
          </p:cNvSpPr>
          <p:nvPr/>
        </p:nvSpPr>
        <p:spPr bwMode="auto">
          <a:xfrm>
            <a:off x="4572001" y="1862219"/>
            <a:ext cx="4126243" cy="238595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lIns="68571" tIns="34286" rIns="68571" bIns="34286" rtlCol="0" anchor="t">
            <a:norm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tx1"/>
                </a:solidFill>
                <a:latin typeface="Calibri" panose="020F050202020403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tx1"/>
                </a:solidFill>
                <a:latin typeface="Calibri" panose="020F050202020403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tx1"/>
                </a:solidFill>
                <a:latin typeface="Calibri" panose="020F050202020403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tx1"/>
                </a:solidFill>
                <a:latin typeface="Calibri" panose="020F050202020403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tx1"/>
                </a:solidFill>
                <a:latin typeface="Calibri" panose="020F050202020403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tx1"/>
                </a:solidFill>
                <a:latin typeface="Calibri" panose="020F050202020403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tx1"/>
                </a:solidFill>
                <a:latin typeface="Calibri" panose="020F050202020403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tx1"/>
                </a:solidFill>
                <a:latin typeface="Calibri" panose="020F050202020403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tx1"/>
                </a:solidFill>
                <a:latin typeface="Calibri" panose="020F0502020204030204" pitchFamily="34" charset="0"/>
              </a:defRPr>
            </a:lvl9pPr>
          </a:lstStyle>
          <a:p>
            <a:pPr>
              <a:lnSpc>
                <a:spcPct val="90000"/>
              </a:lnSpc>
              <a:spcAft>
                <a:spcPts val="450"/>
              </a:spcAft>
            </a:pPr>
            <a:endParaRPr lang="en-US" altLang="fr-FR" sz="3000" b="1" dirty="0">
              <a:solidFill>
                <a:schemeClr val="bg1"/>
              </a:solidFill>
              <a:latin typeface="+mn-lt"/>
            </a:endParaRPr>
          </a:p>
        </p:txBody>
      </p:sp>
      <p:sp>
        <p:nvSpPr>
          <p:cNvPr id="14338" name="Text Box 1">
            <a:extLst>
              <a:ext uri="{FF2B5EF4-FFF2-40B4-BE49-F238E27FC236}">
                <a16:creationId xmlns:a16="http://schemas.microsoft.com/office/drawing/2014/main" id="{9F082845-EBAA-1D8D-8828-5DF5BAA9BF42}"/>
              </a:ext>
            </a:extLst>
          </p:cNvPr>
          <p:cNvSpPr txBox="1">
            <a:spLocks noChangeArrowheads="1"/>
          </p:cNvSpPr>
          <p:nvPr/>
        </p:nvSpPr>
        <p:spPr bwMode="auto">
          <a:xfrm>
            <a:off x="5508104" y="1452809"/>
            <a:ext cx="3800588" cy="11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chemeClr val="tx1"/>
                </a:solidFill>
                <a:latin typeface="Calibri" panose="020F050202020403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chemeClr val="tx1"/>
                </a:solidFill>
                <a:latin typeface="Calibri" panose="020F050202020403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chemeClr val="tx1"/>
                </a:solidFill>
                <a:latin typeface="Calibri" panose="020F050202020403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chemeClr val="tx1"/>
                </a:solidFill>
                <a:latin typeface="Calibri" panose="020F050202020403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chemeClr val="tx1"/>
                </a:solidFill>
                <a:latin typeface="Calibri" panose="020F0502020204030204"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chemeClr val="tx1"/>
                </a:solidFill>
                <a:latin typeface="Calibri" panose="020F0502020204030204"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chemeClr val="tx1"/>
                </a:solidFill>
                <a:latin typeface="Calibri" panose="020F0502020204030204"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chemeClr val="tx1"/>
                </a:solidFill>
                <a:latin typeface="Calibri" panose="020F0502020204030204"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chemeClr val="tx1"/>
                </a:solidFill>
                <a:latin typeface="Calibri" panose="020F0502020204030204" pitchFamily="34" charset="0"/>
              </a:defRPr>
            </a:lvl9pPr>
          </a:lstStyle>
          <a:p>
            <a:pPr marL="0" indent="0">
              <a:buNone/>
            </a:pPr>
            <a:r>
              <a:rPr lang="fr-FR" sz="2800" b="1" dirty="0"/>
              <a:t>	(Sophonie 3, 1-2.9-13)</a:t>
            </a:r>
          </a:p>
        </p:txBody>
      </p:sp>
      <p:sp>
        <p:nvSpPr>
          <p:cNvPr id="3" name="ZoneTexte 2">
            <a:extLst>
              <a:ext uri="{FF2B5EF4-FFF2-40B4-BE49-F238E27FC236}">
                <a16:creationId xmlns:a16="http://schemas.microsoft.com/office/drawing/2014/main" id="{352FE4AF-9B34-5DCD-7954-587602608521}"/>
              </a:ext>
            </a:extLst>
          </p:cNvPr>
          <p:cNvSpPr txBox="1"/>
          <p:nvPr/>
        </p:nvSpPr>
        <p:spPr>
          <a:xfrm>
            <a:off x="4674514" y="2276872"/>
            <a:ext cx="4634178" cy="2308324"/>
          </a:xfrm>
          <a:prstGeom prst="rect">
            <a:avLst/>
          </a:prstGeom>
          <a:noFill/>
        </p:spPr>
        <p:txBody>
          <a:bodyPr wrap="square">
            <a:spAutoFit/>
          </a:bodyPr>
          <a:lstStyle/>
          <a:p>
            <a:r>
              <a:rPr lang="fr-FR" sz="3600" b="1" dirty="0">
                <a:latin typeface="Bodoni MT" panose="02070603080606020203" pitchFamily="18" charset="0"/>
              </a:rPr>
              <a:t>Je laisserai chez toi un peuple pauvre et petit ; il prendra pour abri le nom du Seigneur.</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F56C6002-4BE6-BD74-193F-9AA99014FA1F}"/>
              </a:ext>
            </a:extLst>
          </p:cNvPr>
          <p:cNvSpPr txBox="1"/>
          <p:nvPr/>
        </p:nvSpPr>
        <p:spPr bwMode="auto">
          <a:xfrm>
            <a:off x="457200" y="274638"/>
            <a:ext cx="8229600" cy="1143000"/>
          </a:xfrm>
          <a:prstGeom prst="rect">
            <a:avLst/>
          </a:prstGeom>
          <a:noFill/>
          <a:ln>
            <a:noFill/>
          </a:ln>
        </p:spPr>
        <p:txBody>
          <a:bodyPr vert="horz" wrap="square" lIns="91440" tIns="45720" rIns="91440" bIns="45720" numCol="1" rtlCol="0" anchor="ctr" anchorCtr="0" compatLnSpc="1">
            <a:prstTxWarp prst="textNoShape">
              <a:avLst/>
            </a:prstTxWarp>
            <a:normAutofit/>
          </a:bodyPr>
          <a:lstStyle/>
          <a:p>
            <a:pPr algn="ctr">
              <a:spcAft>
                <a:spcPts val="600"/>
              </a:spcAft>
            </a:pPr>
            <a:endParaRPr lang="fr-FR" sz="4400" b="1" dirty="0">
              <a:solidFill>
                <a:schemeClr val="tx2"/>
              </a:solidFill>
              <a:latin typeface="+mj-lt"/>
              <a:ea typeface="+mj-ea"/>
              <a:cs typeface="+mj-cs"/>
            </a:endParaRPr>
          </a:p>
        </p:txBody>
      </p:sp>
      <p:sp>
        <p:nvSpPr>
          <p:cNvPr id="3" name="ZoneTexte 2">
            <a:extLst>
              <a:ext uri="{FF2B5EF4-FFF2-40B4-BE49-F238E27FC236}">
                <a16:creationId xmlns:a16="http://schemas.microsoft.com/office/drawing/2014/main" id="{A6D78904-9EA2-2624-29C9-832E4CE897F9}"/>
              </a:ext>
            </a:extLst>
          </p:cNvPr>
          <p:cNvSpPr txBox="1"/>
          <p:nvPr/>
        </p:nvSpPr>
        <p:spPr bwMode="auto">
          <a:xfrm>
            <a:off x="4860032" y="1440598"/>
            <a:ext cx="4038600" cy="3268960"/>
          </a:xfrm>
          <a:prstGeom prst="rect">
            <a:avLst/>
          </a:prstGeom>
          <a:noFill/>
          <a:ln>
            <a:noFill/>
          </a:ln>
        </p:spPr>
        <p:txBody>
          <a:bodyPr vert="horz" wrap="square" lIns="91440" tIns="45720" rIns="91440" bIns="45720" numCol="1" rtlCol="0" anchor="t" anchorCtr="0" compatLnSpc="1">
            <a:prstTxWarp prst="textNoShape">
              <a:avLst/>
            </a:prstTxWarp>
            <a:normAutofit/>
          </a:bodyPr>
          <a:lstStyle/>
          <a:p>
            <a:pPr algn="ctr">
              <a:spcBef>
                <a:spcPct val="20000"/>
              </a:spcBef>
            </a:pPr>
            <a:r>
              <a:rPr lang="fr-FR" sz="4000" b="1" dirty="0">
                <a:latin typeface="Bodoni MT Condensed" panose="02070606080606020203" pitchFamily="18" charset="0"/>
              </a:rPr>
              <a:t>« Ma vie, une réponse à la compassion et à la tendre miséricorde de Dieu  ».   </a:t>
            </a:r>
          </a:p>
          <a:p>
            <a:pPr>
              <a:spcBef>
                <a:spcPct val="20000"/>
              </a:spcBef>
            </a:pPr>
            <a:r>
              <a:rPr lang="fr-FR" sz="4000" b="1" dirty="0">
                <a:latin typeface="Bodoni MT Condensed" panose="02070606080606020203" pitchFamily="18" charset="0"/>
              </a:rPr>
              <a:t>    (Pauline Jaricot)</a:t>
            </a:r>
          </a:p>
        </p:txBody>
      </p:sp>
      <p:pic>
        <p:nvPicPr>
          <p:cNvPr id="5" name="Image 4" descr="Une image contenant texte, mur, personne, intérieur&#10;&#10;Description générée automatiquement">
            <a:extLst>
              <a:ext uri="{FF2B5EF4-FFF2-40B4-BE49-F238E27FC236}">
                <a16:creationId xmlns:a16="http://schemas.microsoft.com/office/drawing/2014/main" id="{B40E3A6F-4819-F278-90C1-B91ED42AD659}"/>
              </a:ext>
            </a:extLst>
          </p:cNvPr>
          <p:cNvPicPr>
            <a:picLocks noChangeAspect="1"/>
          </p:cNvPicPr>
          <p:nvPr/>
        </p:nvPicPr>
        <p:blipFill rotWithShape="1">
          <a:blip r:embed="rId3">
            <a:extLst>
              <a:ext uri="{28A0092B-C50C-407E-A947-70E740481C1C}">
                <a14:useLocalDpi xmlns:a14="http://schemas.microsoft.com/office/drawing/2010/main" val="0"/>
              </a:ext>
            </a:extLst>
          </a:blip>
          <a:srcRect r="2" b="13149"/>
          <a:stretch/>
        </p:blipFill>
        <p:spPr>
          <a:xfrm>
            <a:off x="472786" y="812096"/>
            <a:ext cx="4038600" cy="4525963"/>
          </a:xfrm>
          <a:prstGeom prst="rect">
            <a:avLst/>
          </a:prstGeom>
          <a:noFill/>
        </p:spPr>
      </p:pic>
    </p:spTree>
    <p:extLst>
      <p:ext uri="{BB962C8B-B14F-4D97-AF65-F5344CB8AC3E}">
        <p14:creationId xmlns:p14="http://schemas.microsoft.com/office/powerpoint/2010/main" val="823505171"/>
      </p:ext>
    </p:extLst>
  </p:cSld>
  <p:clrMapOvr>
    <a:masterClrMapping/>
  </p:clrMapOvr>
  <mc:AlternateContent xmlns:mc="http://schemas.openxmlformats.org/markup-compatibility/2006" xmlns:p14="http://schemas.microsoft.com/office/powerpoint/2010/main">
    <mc:Choice Requires="p14">
      <p:transition p14:dur="10" advTm="21000"/>
    </mc:Choice>
    <mc:Fallback xmlns="">
      <p:transition advTm="2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iterate type="wd">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3000" fill="hold"/>
                                        <p:tgtEl>
                                          <p:spTgt spid="3"/>
                                        </p:tgtEl>
                                        <p:attrNameLst>
                                          <p:attrName>ppt_w</p:attrName>
                                        </p:attrNameLst>
                                      </p:cBhvr>
                                      <p:tavLst>
                                        <p:tav tm="0">
                                          <p:val>
                                            <p:strVal val="#ppt_w*0.70"/>
                                          </p:val>
                                        </p:tav>
                                        <p:tav tm="100000">
                                          <p:val>
                                            <p:strVal val="#ppt_w"/>
                                          </p:val>
                                        </p:tav>
                                      </p:tavLst>
                                    </p:anim>
                                    <p:anim calcmode="lin" valueType="num">
                                      <p:cBhvr>
                                        <p:cTn id="8" dur="3000" fill="hold"/>
                                        <p:tgtEl>
                                          <p:spTgt spid="3"/>
                                        </p:tgtEl>
                                        <p:attrNameLst>
                                          <p:attrName>ppt_h</p:attrName>
                                        </p:attrNameLst>
                                      </p:cBhvr>
                                      <p:tavLst>
                                        <p:tav tm="0">
                                          <p:val>
                                            <p:strVal val="#ppt_h"/>
                                          </p:val>
                                        </p:tav>
                                        <p:tav tm="100000">
                                          <p:val>
                                            <p:strVal val="#ppt_h"/>
                                          </p:val>
                                        </p:tav>
                                      </p:tavLst>
                                    </p:anim>
                                    <p:animEffect transition="in" filter="fade">
                                      <p:cBhvr>
                                        <p:cTn id="9" dur="3000"/>
                                        <p:tgtEl>
                                          <p:spTgt spid="3"/>
                                        </p:tgtEl>
                                      </p:cBhvr>
                                    </p:animEffect>
                                  </p:childTnLst>
                                </p:cTn>
                              </p:par>
                              <p:par>
                                <p:cTn id="10" presetID="4" presetClass="entr" presetSubtype="32"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out)">
                                      <p:cBhvr>
                                        <p:cTn id="12"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F56C6002-4BE6-BD74-193F-9AA99014FA1F}"/>
              </a:ext>
            </a:extLst>
          </p:cNvPr>
          <p:cNvSpPr txBox="1"/>
          <p:nvPr/>
        </p:nvSpPr>
        <p:spPr bwMode="auto">
          <a:xfrm>
            <a:off x="457200" y="274638"/>
            <a:ext cx="8229600" cy="1143000"/>
          </a:xfrm>
          <a:prstGeom prst="rect">
            <a:avLst/>
          </a:prstGeom>
          <a:noFill/>
          <a:ln>
            <a:noFill/>
          </a:ln>
        </p:spPr>
        <p:txBody>
          <a:bodyPr vert="horz" wrap="square" lIns="91440" tIns="45720" rIns="91440" bIns="45720" numCol="1" rtlCol="0" anchor="ctr" anchorCtr="0" compatLnSpc="1">
            <a:prstTxWarp prst="textNoShape">
              <a:avLst/>
            </a:prstTxWarp>
            <a:normAutofit/>
          </a:bodyPr>
          <a:lstStyle/>
          <a:p>
            <a:pPr algn="ctr">
              <a:spcAft>
                <a:spcPts val="600"/>
              </a:spcAft>
            </a:pPr>
            <a:endParaRPr lang="fr-FR" sz="4400" b="1" dirty="0">
              <a:solidFill>
                <a:schemeClr val="tx2"/>
              </a:solidFill>
              <a:latin typeface="+mj-lt"/>
              <a:ea typeface="+mj-ea"/>
              <a:cs typeface="+mj-cs"/>
            </a:endParaRPr>
          </a:p>
        </p:txBody>
      </p:sp>
      <p:pic>
        <p:nvPicPr>
          <p:cNvPr id="2" name="Image 1" descr="Une image contenant texte, mur, personne, intérieur&#10;&#10;Description générée automatiquement">
            <a:extLst>
              <a:ext uri="{FF2B5EF4-FFF2-40B4-BE49-F238E27FC236}">
                <a16:creationId xmlns:a16="http://schemas.microsoft.com/office/drawing/2014/main" id="{9055590E-48F5-883D-1B6E-063AFA057CE7}"/>
              </a:ext>
            </a:extLst>
          </p:cNvPr>
          <p:cNvPicPr>
            <a:picLocks noChangeAspect="1"/>
          </p:cNvPicPr>
          <p:nvPr/>
        </p:nvPicPr>
        <p:blipFill rotWithShape="1">
          <a:blip r:embed="rId2">
            <a:extLst>
              <a:ext uri="{28A0092B-C50C-407E-A947-70E740481C1C}">
                <a14:useLocalDpi xmlns:a14="http://schemas.microsoft.com/office/drawing/2010/main" val="0"/>
              </a:ext>
            </a:extLst>
          </a:blip>
          <a:srcRect r="2" b="13149"/>
          <a:stretch/>
        </p:blipFill>
        <p:spPr>
          <a:xfrm>
            <a:off x="457200" y="1166018"/>
            <a:ext cx="4038600" cy="4525963"/>
          </a:xfrm>
          <a:prstGeom prst="rect">
            <a:avLst/>
          </a:prstGeom>
          <a:noFill/>
        </p:spPr>
      </p:pic>
      <p:sp>
        <p:nvSpPr>
          <p:cNvPr id="3" name="ZoneTexte 2">
            <a:extLst>
              <a:ext uri="{FF2B5EF4-FFF2-40B4-BE49-F238E27FC236}">
                <a16:creationId xmlns:a16="http://schemas.microsoft.com/office/drawing/2014/main" id="{A6D78904-9EA2-2624-29C9-832E4CE897F9}"/>
              </a:ext>
            </a:extLst>
          </p:cNvPr>
          <p:cNvSpPr txBox="1"/>
          <p:nvPr/>
        </p:nvSpPr>
        <p:spPr bwMode="auto">
          <a:xfrm>
            <a:off x="4648202" y="1600200"/>
            <a:ext cx="4388294" cy="4525963"/>
          </a:xfrm>
          <a:prstGeom prst="rect">
            <a:avLst/>
          </a:prstGeom>
          <a:noFill/>
          <a:ln>
            <a:noFill/>
          </a:ln>
        </p:spPr>
        <p:txBody>
          <a:bodyPr vert="horz" wrap="square" lIns="91440" tIns="45720" rIns="91440" bIns="45720" numCol="1" rtlCol="0" anchor="t" anchorCtr="0" compatLnSpc="1">
            <a:prstTxWarp prst="textNoShape">
              <a:avLst/>
            </a:prstTxWarp>
            <a:normAutofit/>
          </a:bodyPr>
          <a:lstStyle/>
          <a:p>
            <a:pPr algn="ctr"/>
            <a:r>
              <a:rPr lang="fr-FR" sz="4000" b="1" dirty="0">
                <a:latin typeface="Bodoni MT Condensed" panose="02070606080606020203" pitchFamily="18" charset="0"/>
              </a:rPr>
              <a:t>Examen de conscience </a:t>
            </a:r>
          </a:p>
          <a:p>
            <a:pPr algn="ctr"/>
            <a:endParaRPr lang="fr-FR" sz="4000" b="1" dirty="0">
              <a:latin typeface="Bodoni MT Condensed" panose="02070606080606020203" pitchFamily="18" charset="0"/>
            </a:endParaRPr>
          </a:p>
          <a:p>
            <a:pPr algn="ctr"/>
            <a:r>
              <a:rPr lang="fr-FR" sz="4000" b="1" dirty="0">
                <a:latin typeface="Bodoni MT Condensed" panose="02070606080606020203" pitchFamily="18" charset="0"/>
              </a:rPr>
              <a:t>à partir de la vie </a:t>
            </a:r>
          </a:p>
          <a:p>
            <a:pPr algn="ctr"/>
            <a:endParaRPr lang="fr-FR" sz="4000" b="1" dirty="0">
              <a:latin typeface="Bodoni MT Condensed" panose="02070606080606020203" pitchFamily="18" charset="0"/>
            </a:endParaRPr>
          </a:p>
          <a:p>
            <a:pPr algn="ctr"/>
            <a:r>
              <a:rPr lang="fr-FR" sz="4000" b="1" dirty="0">
                <a:latin typeface="Bodoni MT Condensed" panose="02070606080606020203" pitchFamily="18" charset="0"/>
              </a:rPr>
              <a:t>de la bienheureuse </a:t>
            </a:r>
          </a:p>
          <a:p>
            <a:pPr algn="ctr"/>
            <a:endParaRPr lang="fr-FR" sz="4000" b="1" dirty="0">
              <a:latin typeface="Bodoni MT Condensed" panose="02070606080606020203" pitchFamily="18" charset="0"/>
            </a:endParaRPr>
          </a:p>
          <a:p>
            <a:pPr algn="ctr"/>
            <a:r>
              <a:rPr lang="fr-FR" sz="4000" b="1" dirty="0">
                <a:latin typeface="Bodoni MT Condensed" panose="02070606080606020203" pitchFamily="18" charset="0"/>
              </a:rPr>
              <a:t>Pauline Jaricot</a:t>
            </a:r>
          </a:p>
        </p:txBody>
      </p:sp>
    </p:spTree>
    <p:extLst>
      <p:ext uri="{BB962C8B-B14F-4D97-AF65-F5344CB8AC3E}">
        <p14:creationId xmlns:p14="http://schemas.microsoft.com/office/powerpoint/2010/main" val="1931000741"/>
      </p:ext>
    </p:extLst>
  </p:cSld>
  <p:clrMapOvr>
    <a:masterClrMapping/>
  </p:clrMapOvr>
  <mc:AlternateContent xmlns:mc="http://schemas.openxmlformats.org/markup-compatibility/2006" xmlns:p14="http://schemas.microsoft.com/office/powerpoint/2010/main">
    <mc:Choice Requires="p14">
      <p:transition p14:dur="10" advTm="15000"/>
    </mc:Choice>
    <mc:Fallback xmlns="">
      <p:transition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20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20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8A52640-D007-5E6D-B631-08ACF486447A}"/>
              </a:ext>
            </a:extLst>
          </p:cNvPr>
          <p:cNvSpPr>
            <a:spLocks noGrp="1"/>
          </p:cNvSpPr>
          <p:nvPr>
            <p:ph type="title"/>
          </p:nvPr>
        </p:nvSpPr>
        <p:spPr>
          <a:xfrm>
            <a:off x="1792288" y="4800600"/>
            <a:ext cx="5486400" cy="566738"/>
          </a:xfrm>
        </p:spPr>
        <p:txBody>
          <a:bodyPr/>
          <a:lstStyle/>
          <a:p>
            <a:r>
              <a:rPr lang="en-US" dirty="0"/>
              <a:t> </a:t>
            </a:r>
          </a:p>
        </p:txBody>
      </p:sp>
      <p:sp>
        <p:nvSpPr>
          <p:cNvPr id="4" name="ZoneTexte 3">
            <a:extLst>
              <a:ext uri="{FF2B5EF4-FFF2-40B4-BE49-F238E27FC236}">
                <a16:creationId xmlns:a16="http://schemas.microsoft.com/office/drawing/2014/main" id="{4569F4DA-AC29-C799-3D26-3ACF1F810A87}"/>
              </a:ext>
            </a:extLst>
          </p:cNvPr>
          <p:cNvSpPr txBox="1"/>
          <p:nvPr/>
        </p:nvSpPr>
        <p:spPr bwMode="auto">
          <a:xfrm>
            <a:off x="251520" y="5367338"/>
            <a:ext cx="8640960" cy="804862"/>
          </a:xfrm>
          <a:prstGeom prst="rect">
            <a:avLst/>
          </a:prstGeom>
          <a:noFill/>
          <a:ln>
            <a:noFill/>
          </a:ln>
        </p:spPr>
        <p:txBody>
          <a:bodyPr vert="horz" wrap="square" lIns="91440" tIns="45720" rIns="91440" bIns="45720" numCol="1" rtlCol="0" anchor="t" anchorCtr="0" compatLnSpc="1">
            <a:prstTxWarp prst="textNoShape">
              <a:avLst/>
            </a:prstTxWarp>
            <a:noAutofit/>
          </a:bodyPr>
          <a:lstStyle/>
          <a:p>
            <a:pPr algn="ctr">
              <a:spcBef>
                <a:spcPct val="20000"/>
              </a:spcBef>
            </a:pPr>
            <a:r>
              <a:rPr lang="fr-FR" sz="3200" b="1" dirty="0">
                <a:latin typeface="Bodoni MT Condensed" panose="02070606080606020203" pitchFamily="18" charset="0"/>
                <a:cs typeface="Calibri" panose="020F0502020204030204" pitchFamily="34" charset="0"/>
              </a:rPr>
              <a:t>C’est à</a:t>
            </a:r>
            <a:r>
              <a:rPr lang="fr-FR" sz="3200" b="1" dirty="0">
                <a:effectLst/>
                <a:latin typeface="Bodoni MT Condensed" panose="02070606080606020203" pitchFamily="18" charset="0"/>
                <a:cs typeface="Calibri" panose="020F0502020204030204" pitchFamily="34" charset="0"/>
              </a:rPr>
              <a:t> la suite d’un sermon de Carême entendu dans sa paroisse, que Pauline se convertit. </a:t>
            </a:r>
            <a:endParaRPr lang="fr-FR" sz="3200" b="1" dirty="0">
              <a:latin typeface="Bodoni MT Condensed" panose="02070606080606020203" pitchFamily="18" charset="0"/>
              <a:cs typeface="Calibri" panose="020F0502020204030204" pitchFamily="34" charset="0"/>
            </a:endParaRPr>
          </a:p>
        </p:txBody>
      </p:sp>
      <p:sp>
        <p:nvSpPr>
          <p:cNvPr id="2" name="ZoneTexte 1">
            <a:extLst>
              <a:ext uri="{FF2B5EF4-FFF2-40B4-BE49-F238E27FC236}">
                <a16:creationId xmlns:a16="http://schemas.microsoft.com/office/drawing/2014/main" id="{65D4CE3A-E5B7-5008-5B8C-3917BB58BC4A}"/>
              </a:ext>
            </a:extLst>
          </p:cNvPr>
          <p:cNvSpPr txBox="1"/>
          <p:nvPr/>
        </p:nvSpPr>
        <p:spPr>
          <a:xfrm>
            <a:off x="539552" y="332656"/>
            <a:ext cx="7632848" cy="584775"/>
          </a:xfrm>
          <a:prstGeom prst="rect">
            <a:avLst/>
          </a:prstGeom>
          <a:noFill/>
        </p:spPr>
        <p:txBody>
          <a:bodyPr wrap="square" rtlCol="0">
            <a:spAutoFit/>
          </a:bodyPr>
          <a:lstStyle/>
          <a:p>
            <a:pPr algn="ctr">
              <a:spcBef>
                <a:spcPct val="20000"/>
              </a:spcBef>
            </a:pPr>
            <a:r>
              <a:rPr lang="fr-FR" sz="3200" b="1" dirty="0">
                <a:latin typeface="Bodoni MT Condensed" panose="02070606080606020203" pitchFamily="18" charset="0"/>
                <a:cs typeface="Calibri" panose="020F0502020204030204" pitchFamily="34" charset="0"/>
              </a:rPr>
              <a:t>Nous sommes à Lyon, en 1816, à l’église Saint </a:t>
            </a:r>
            <a:r>
              <a:rPr lang="fr-FR" sz="3200" b="1" dirty="0" err="1">
                <a:latin typeface="Bodoni MT Condensed" panose="02070606080606020203" pitchFamily="18" charset="0"/>
                <a:cs typeface="Calibri" panose="020F0502020204030204" pitchFamily="34" charset="0"/>
              </a:rPr>
              <a:t>Nizier</a:t>
            </a:r>
            <a:endParaRPr lang="fr-FR" sz="3200" b="1" dirty="0">
              <a:latin typeface="Bodoni MT Condensed" panose="02070606080606020203" pitchFamily="18" charset="0"/>
              <a:cs typeface="Calibri" panose="020F0502020204030204" pitchFamily="34" charset="0"/>
            </a:endParaRPr>
          </a:p>
        </p:txBody>
      </p:sp>
      <p:pic>
        <p:nvPicPr>
          <p:cNvPr id="5" name="Image 4" descr="Une image contenant intérieur, bâtiment, autel, allée&#10;&#10;Description générée automatiquement">
            <a:extLst>
              <a:ext uri="{FF2B5EF4-FFF2-40B4-BE49-F238E27FC236}">
                <a16:creationId xmlns:a16="http://schemas.microsoft.com/office/drawing/2014/main" id="{7A036817-1DD5-E328-83B6-66343D2634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65312" y="1124744"/>
            <a:ext cx="5413376" cy="4060032"/>
          </a:xfrm>
          <a:prstGeom prst="rect">
            <a:avLst/>
          </a:prstGeom>
        </p:spPr>
      </p:pic>
    </p:spTree>
    <p:extLst>
      <p:ext uri="{BB962C8B-B14F-4D97-AF65-F5344CB8AC3E}">
        <p14:creationId xmlns:p14="http://schemas.microsoft.com/office/powerpoint/2010/main" val="4289257710"/>
      </p:ext>
    </p:extLst>
  </p:cSld>
  <p:clrMapOvr>
    <a:masterClrMapping/>
  </p:clrMapOvr>
  <mc:AlternateContent xmlns:mc="http://schemas.openxmlformats.org/markup-compatibility/2006" xmlns:p14="http://schemas.microsoft.com/office/powerpoint/2010/main">
    <mc:Choice Requires="p14">
      <p:transition p14:dur="10" advTm="20000"/>
    </mc:Choice>
    <mc:Fallback xmlns="">
      <p:transition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6A57AB6-5510-7718-3B60-FA782686E506}"/>
              </a:ext>
            </a:extLst>
          </p:cNvPr>
          <p:cNvSpPr>
            <a:spLocks noGrp="1"/>
          </p:cNvSpPr>
          <p:nvPr>
            <p:ph type="title"/>
          </p:nvPr>
        </p:nvSpPr>
        <p:spPr>
          <a:xfrm>
            <a:off x="280682" y="4941168"/>
            <a:ext cx="4535685" cy="1162050"/>
          </a:xfrm>
        </p:spPr>
        <p:txBody>
          <a:bodyPr/>
          <a:lstStyle/>
          <a:p>
            <a:pPr marL="0" indent="0"/>
            <a:r>
              <a:rPr lang="fr-FR" sz="3600" kern="1200" dirty="0">
                <a:solidFill>
                  <a:schemeClr val="tx1"/>
                </a:solidFill>
                <a:latin typeface="Bodoni MT Condensed" panose="02070606080606020203" pitchFamily="18" charset="0"/>
                <a:ea typeface="+mn-ea"/>
                <a:cs typeface="+mn-cs"/>
              </a:rPr>
              <a:t>Les paroles du prédicateur sur les dangers et les illusions de la vanité mondaine conquièrent la jeune fille.</a:t>
            </a:r>
            <a:br>
              <a:rPr lang="fr-FR" sz="4000" kern="1200" dirty="0">
                <a:solidFill>
                  <a:schemeClr val="tx1"/>
                </a:solidFill>
                <a:latin typeface="Bodoni MT Condensed" panose="02070606080606020203" pitchFamily="18" charset="0"/>
                <a:ea typeface="+mn-ea"/>
                <a:cs typeface="+mn-cs"/>
              </a:rPr>
            </a:br>
            <a:r>
              <a:rPr lang="fr-FR" sz="4000" kern="1200" dirty="0">
                <a:solidFill>
                  <a:schemeClr val="tx1"/>
                </a:solidFill>
                <a:latin typeface="Bodoni MT Condensed" panose="02070606080606020203" pitchFamily="18" charset="0"/>
                <a:ea typeface="+mn-ea"/>
                <a:cs typeface="+mn-cs"/>
              </a:rPr>
              <a:t> </a:t>
            </a:r>
            <a:br>
              <a:rPr lang="fr-FR" sz="4000" kern="1200" dirty="0">
                <a:solidFill>
                  <a:schemeClr val="tx1"/>
                </a:solidFill>
                <a:latin typeface="Bodoni MT Condensed" panose="02070606080606020203" pitchFamily="18" charset="0"/>
                <a:ea typeface="+mn-ea"/>
                <a:cs typeface="+mn-cs"/>
              </a:rPr>
            </a:br>
            <a:br>
              <a:rPr lang="fr-FR" sz="2000" dirty="0">
                <a:latin typeface="Calibri" panose="020F0502020204030204" pitchFamily="34" charset="0"/>
                <a:cs typeface="Calibri" panose="020F0502020204030204" pitchFamily="34" charset="0"/>
              </a:rPr>
            </a:br>
            <a:endParaRPr lang="en-US" dirty="0"/>
          </a:p>
        </p:txBody>
      </p:sp>
      <p:pic>
        <p:nvPicPr>
          <p:cNvPr id="8" name="Espace réservé du contenu 7" descr="Une image contenant personne, femme, intérieur, postiche&#10;&#10;Description générée automatiquement">
            <a:extLst>
              <a:ext uri="{FF2B5EF4-FFF2-40B4-BE49-F238E27FC236}">
                <a16:creationId xmlns:a16="http://schemas.microsoft.com/office/drawing/2014/main" id="{0EFBACE3-8B7E-629A-F2E6-58782774C41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59213" y="620689"/>
            <a:ext cx="4104456" cy="4104456"/>
          </a:xfrm>
          <a:noFill/>
        </p:spPr>
      </p:pic>
      <p:sp>
        <p:nvSpPr>
          <p:cNvPr id="4" name="Espace réservé du contenu 3">
            <a:extLst>
              <a:ext uri="{FF2B5EF4-FFF2-40B4-BE49-F238E27FC236}">
                <a16:creationId xmlns:a16="http://schemas.microsoft.com/office/drawing/2014/main" id="{60140402-8ED9-C989-AD66-23516DC6D137}"/>
              </a:ext>
            </a:extLst>
          </p:cNvPr>
          <p:cNvSpPr>
            <a:spLocks noGrp="1"/>
          </p:cNvSpPr>
          <p:nvPr>
            <p:ph type="body" sz="half" idx="2"/>
          </p:nvPr>
        </p:nvSpPr>
        <p:spPr>
          <a:xfrm>
            <a:off x="334630" y="260648"/>
            <a:ext cx="4427787" cy="2160240"/>
          </a:xfrm>
        </p:spPr>
        <p:txBody>
          <a:bodyPr wrap="square" anchor="t">
            <a:noAutofit/>
          </a:bodyPr>
          <a:lstStyle/>
          <a:p>
            <a:pPr marL="0" indent="0">
              <a:spcBef>
                <a:spcPct val="0"/>
              </a:spcBef>
              <a:buNone/>
            </a:pPr>
            <a:r>
              <a:rPr lang="fr-FR" sz="3600" b="1" kern="1200" dirty="0">
                <a:latin typeface="Bodoni MT Condensed" panose="02070606080606020203" pitchFamily="18" charset="0"/>
              </a:rPr>
              <a:t>Pauline était venue</a:t>
            </a:r>
          </a:p>
          <a:p>
            <a:pPr marL="0" indent="0">
              <a:spcBef>
                <a:spcPct val="0"/>
              </a:spcBef>
              <a:buNone/>
            </a:pPr>
            <a:r>
              <a:rPr lang="fr-FR" sz="3600" b="1" kern="1200" dirty="0">
                <a:latin typeface="Bodoni MT Condensed" panose="02070606080606020203" pitchFamily="18" charset="0"/>
              </a:rPr>
              <a:t>l'entendre, très élégante,</a:t>
            </a:r>
          </a:p>
          <a:p>
            <a:pPr marL="0" indent="0">
              <a:spcBef>
                <a:spcPct val="0"/>
              </a:spcBef>
              <a:buNone/>
            </a:pPr>
            <a:r>
              <a:rPr lang="fr-FR" sz="3600" b="1" kern="1200" dirty="0">
                <a:latin typeface="Bodoni MT Condensed" panose="02070606080606020203" pitchFamily="18" charset="0"/>
              </a:rPr>
              <a:t>dans une belle robe. </a:t>
            </a:r>
          </a:p>
        </p:txBody>
      </p:sp>
      <p:sp>
        <p:nvSpPr>
          <p:cNvPr id="9" name="ZoneTexte 8">
            <a:extLst>
              <a:ext uri="{FF2B5EF4-FFF2-40B4-BE49-F238E27FC236}">
                <a16:creationId xmlns:a16="http://schemas.microsoft.com/office/drawing/2014/main" id="{64CBE9E1-7BD1-1A10-7D89-58838248519E}"/>
              </a:ext>
            </a:extLst>
          </p:cNvPr>
          <p:cNvSpPr txBox="1"/>
          <p:nvPr/>
        </p:nvSpPr>
        <p:spPr>
          <a:xfrm>
            <a:off x="719261" y="5387406"/>
            <a:ext cx="8244408" cy="707886"/>
          </a:xfrm>
          <a:prstGeom prst="rect">
            <a:avLst/>
          </a:prstGeom>
          <a:noFill/>
        </p:spPr>
        <p:txBody>
          <a:bodyPr wrap="square" rtlCol="0">
            <a:spAutoFit/>
          </a:bodyPr>
          <a:lstStyle/>
          <a:p>
            <a:r>
              <a:rPr lang="fr-FR" sz="4000" b="1" dirty="0">
                <a:latin typeface="Bodoni MT Condensed" panose="02070606080606020203" pitchFamily="18" charset="0"/>
              </a:rPr>
              <a:t>Elle se reconnaît dans chaque détail du sermon.</a:t>
            </a:r>
          </a:p>
        </p:txBody>
      </p:sp>
    </p:spTree>
    <p:extLst>
      <p:ext uri="{BB962C8B-B14F-4D97-AF65-F5344CB8AC3E}">
        <p14:creationId xmlns:p14="http://schemas.microsoft.com/office/powerpoint/2010/main" val="401595081"/>
      </p:ext>
    </p:extLst>
  </p:cSld>
  <p:clrMapOvr>
    <a:masterClrMapping/>
  </p:clrMapOvr>
  <mc:AlternateContent xmlns:mc="http://schemas.openxmlformats.org/markup-compatibility/2006" xmlns:p14="http://schemas.microsoft.com/office/powerpoint/2010/main">
    <mc:Choice Requires="p14">
      <p:transition p14:dur="0" advTm="26000"/>
    </mc:Choice>
    <mc:Fallback xmlns="">
      <p:transition advTm="2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4)">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2000" fill="hold"/>
                                        <p:tgtEl>
                                          <p:spTgt spid="13"/>
                                        </p:tgtEl>
                                        <p:attrNameLst>
                                          <p:attrName>ppt_x</p:attrName>
                                        </p:attrNameLst>
                                      </p:cBhvr>
                                      <p:tavLst>
                                        <p:tav tm="0">
                                          <p:val>
                                            <p:strVal val="#ppt_x"/>
                                          </p:val>
                                        </p:tav>
                                        <p:tav tm="100000">
                                          <p:val>
                                            <p:strVal val="#ppt_x"/>
                                          </p:val>
                                        </p:tav>
                                      </p:tavLst>
                                    </p:anim>
                                    <p:anim calcmode="lin" valueType="num">
                                      <p:cBhvr additive="base">
                                        <p:cTn id="13" dur="2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3000" fill="hold"/>
                                        <p:tgtEl>
                                          <p:spTgt spid="9"/>
                                        </p:tgtEl>
                                        <p:attrNameLst>
                                          <p:attrName>ppt_x</p:attrName>
                                        </p:attrNameLst>
                                      </p:cBhvr>
                                      <p:tavLst>
                                        <p:tav tm="0">
                                          <p:val>
                                            <p:strVal val="#ppt_x"/>
                                          </p:val>
                                        </p:tav>
                                        <p:tav tm="100000">
                                          <p:val>
                                            <p:strVal val="#ppt_x"/>
                                          </p:val>
                                        </p:tav>
                                      </p:tavLst>
                                    </p:anim>
                                    <p:anim calcmode="lin" valueType="num">
                                      <p:cBhvr additive="base">
                                        <p:cTn id="19" dur="3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4DA54AC8-2DB1-B2B7-9CFB-C7AAB138747C}"/>
              </a:ext>
            </a:extLst>
          </p:cNvPr>
          <p:cNvSpPr>
            <a:spLocks noGrp="1"/>
          </p:cNvSpPr>
          <p:nvPr>
            <p:ph type="subTitle" idx="1"/>
          </p:nvPr>
        </p:nvSpPr>
        <p:spPr>
          <a:xfrm>
            <a:off x="683568" y="4221088"/>
            <a:ext cx="7990656" cy="1752600"/>
          </a:xfrm>
        </p:spPr>
        <p:txBody>
          <a:bodyPr/>
          <a:lstStyle/>
          <a:p>
            <a:endParaRPr lang="fr-FR" dirty="0"/>
          </a:p>
          <a:p>
            <a:pPr algn="l">
              <a:spcBef>
                <a:spcPct val="0"/>
              </a:spcBef>
            </a:pPr>
            <a:r>
              <a:rPr lang="fr-FR" b="1" kern="1200" dirty="0">
                <a:latin typeface="Calibri" panose="020F0502020204030204" pitchFamily="34" charset="0"/>
                <a:cs typeface="Calibri" panose="020F0502020204030204" pitchFamily="34" charset="0"/>
              </a:rPr>
              <a:t>Elle confesse au prêtre ses erreurs, ses luttes, ses remords, ses aspirations meilleures. Elle en ressort radieuse, bien qu’elle ait pleuré. </a:t>
            </a:r>
          </a:p>
          <a:p>
            <a:endParaRPr lang="fr-FR" dirty="0"/>
          </a:p>
        </p:txBody>
      </p:sp>
      <p:pic>
        <p:nvPicPr>
          <p:cNvPr id="5" name="Image 4" descr="Une image contenant autel&#10;&#10;Description générée automatiquement">
            <a:extLst>
              <a:ext uri="{FF2B5EF4-FFF2-40B4-BE49-F238E27FC236}">
                <a16:creationId xmlns:a16="http://schemas.microsoft.com/office/drawing/2014/main" id="{2735ED4D-DB92-BE11-A85C-7255D1903C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0149" y="129646"/>
            <a:ext cx="6343702" cy="4232291"/>
          </a:xfrm>
          <a:prstGeom prst="rect">
            <a:avLst/>
          </a:prstGeom>
        </p:spPr>
      </p:pic>
    </p:spTree>
    <p:extLst>
      <p:ext uri="{BB962C8B-B14F-4D97-AF65-F5344CB8AC3E}">
        <p14:creationId xmlns:p14="http://schemas.microsoft.com/office/powerpoint/2010/main" val="1354645823"/>
      </p:ext>
    </p:extLst>
  </p:cSld>
  <p:clrMapOvr>
    <a:masterClrMapping/>
  </p:clrMapOvr>
  <mc:AlternateContent xmlns:mc="http://schemas.openxmlformats.org/markup-compatibility/2006" xmlns:p14="http://schemas.microsoft.com/office/powerpoint/2010/main">
    <mc:Choice Requires="p14">
      <p:transition p14:dur="10" advTm="27000"/>
    </mc:Choice>
    <mc:Fallback xmlns="">
      <p:transition advTm="27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4DA54AC8-2DB1-B2B7-9CFB-C7AAB138747C}"/>
              </a:ext>
            </a:extLst>
          </p:cNvPr>
          <p:cNvSpPr>
            <a:spLocks noGrp="1"/>
          </p:cNvSpPr>
          <p:nvPr>
            <p:ph type="subTitle" idx="1"/>
          </p:nvPr>
        </p:nvSpPr>
        <p:spPr>
          <a:xfrm>
            <a:off x="683568" y="4221088"/>
            <a:ext cx="7990656" cy="1752600"/>
          </a:xfrm>
        </p:spPr>
        <p:txBody>
          <a:bodyPr/>
          <a:lstStyle/>
          <a:p>
            <a:endParaRPr lang="fr-FR" dirty="0"/>
          </a:p>
          <a:p>
            <a:r>
              <a:rPr lang="fr-FR" sz="3600" b="1" dirty="0">
                <a:latin typeface="Bodoni MT Condensed" panose="02070606080606020203" pitchFamily="18" charset="0"/>
              </a:rPr>
              <a:t>« Offrez-vous sincèrement à Notre Seigneur pour qu’Il puisse accomplir ses desseins sur vous. » lui dit alors le prêtre.</a:t>
            </a:r>
          </a:p>
        </p:txBody>
      </p:sp>
      <p:pic>
        <p:nvPicPr>
          <p:cNvPr id="5" name="Image 4" descr="Une image contenant autel&#10;&#10;Description générée automatiquement">
            <a:extLst>
              <a:ext uri="{FF2B5EF4-FFF2-40B4-BE49-F238E27FC236}">
                <a16:creationId xmlns:a16="http://schemas.microsoft.com/office/drawing/2014/main" id="{2735ED4D-DB92-BE11-A85C-7255D1903C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0149" y="129646"/>
            <a:ext cx="6343702" cy="4232291"/>
          </a:xfrm>
          <a:prstGeom prst="rect">
            <a:avLst/>
          </a:prstGeom>
        </p:spPr>
      </p:pic>
    </p:spTree>
    <p:extLst>
      <p:ext uri="{BB962C8B-B14F-4D97-AF65-F5344CB8AC3E}">
        <p14:creationId xmlns:p14="http://schemas.microsoft.com/office/powerpoint/2010/main" val="3733134115"/>
      </p:ext>
    </p:extLst>
  </p:cSld>
  <p:clrMapOvr>
    <a:masterClrMapping/>
  </p:clrMapOvr>
  <mc:AlternateContent xmlns:mc="http://schemas.openxmlformats.org/markup-compatibility/2006" xmlns:p14="http://schemas.microsoft.com/office/powerpoint/2010/main">
    <mc:Choice Requires="p14">
      <p:transition p14:dur="10" advTm="20000"/>
    </mc:Choice>
    <mc:Fallback xmlns="">
      <p:transition advTm="2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1B5F39-3BBB-D34E-41FC-846E69FB0415}"/>
              </a:ext>
            </a:extLst>
          </p:cNvPr>
          <p:cNvSpPr>
            <a:spLocks noGrp="1"/>
          </p:cNvSpPr>
          <p:nvPr>
            <p:ph type="title"/>
          </p:nvPr>
        </p:nvSpPr>
        <p:spPr>
          <a:xfrm>
            <a:off x="323528" y="2967150"/>
            <a:ext cx="3960440" cy="1162050"/>
          </a:xfrm>
        </p:spPr>
        <p:txBody>
          <a:bodyPr wrap="square" anchor="b">
            <a:noAutofit/>
          </a:bodyPr>
          <a:lstStyle/>
          <a:p>
            <a:pPr>
              <a:lnSpc>
                <a:spcPct val="90000"/>
              </a:lnSpc>
            </a:pPr>
            <a:r>
              <a:rPr lang="fr-FR" sz="3600" kern="1200" dirty="0">
                <a:latin typeface="Bodoni MT" panose="02070603080606020203" pitchFamily="18" charset="0"/>
              </a:rPr>
              <a:t>L'âme purifiée, Pauline entend clairement </a:t>
            </a:r>
            <a:br>
              <a:rPr lang="fr-FR" sz="3600" kern="1200" dirty="0">
                <a:latin typeface="Bodoni MT" panose="02070603080606020203" pitchFamily="18" charset="0"/>
              </a:rPr>
            </a:br>
            <a:r>
              <a:rPr lang="fr-FR" sz="3600" kern="1200" dirty="0">
                <a:latin typeface="Bodoni MT" panose="02070603080606020203" pitchFamily="18" charset="0"/>
              </a:rPr>
              <a:t>l'appel à une vie plus parfaite. </a:t>
            </a:r>
            <a:br>
              <a:rPr lang="fr-FR" sz="3600" kern="1200" dirty="0">
                <a:latin typeface="Bodoni MT" panose="02070603080606020203" pitchFamily="18" charset="0"/>
              </a:rPr>
            </a:br>
            <a:br>
              <a:rPr lang="fr-FR" sz="3600" kern="1200" dirty="0">
                <a:latin typeface="Bodoni MT" panose="02070603080606020203" pitchFamily="18" charset="0"/>
              </a:rPr>
            </a:br>
            <a:endParaRPr lang="fr-FR" sz="3600" kern="1200" dirty="0">
              <a:latin typeface="Bodoni MT" panose="02070603080606020203" pitchFamily="18" charset="0"/>
            </a:endParaRPr>
          </a:p>
        </p:txBody>
      </p:sp>
      <p:pic>
        <p:nvPicPr>
          <p:cNvPr id="5" name="Image 4" descr="Une image contenant fixant&#10;&#10;Description générée automatiquement">
            <a:extLst>
              <a:ext uri="{FF2B5EF4-FFF2-40B4-BE49-F238E27FC236}">
                <a16:creationId xmlns:a16="http://schemas.microsoft.com/office/drawing/2014/main" id="{B9404FA0-96E8-C65F-F355-9CFF9717016C}"/>
              </a:ext>
            </a:extLst>
          </p:cNvPr>
          <p:cNvPicPr>
            <a:picLocks noChangeAspect="1"/>
          </p:cNvPicPr>
          <p:nvPr/>
        </p:nvPicPr>
        <p:blipFill rotWithShape="1">
          <a:blip r:embed="rId2">
            <a:extLst>
              <a:ext uri="{28A0092B-C50C-407E-A947-70E740481C1C}">
                <a14:useLocalDpi xmlns:a14="http://schemas.microsoft.com/office/drawing/2010/main" val="0"/>
              </a:ext>
            </a:extLst>
          </a:blip>
          <a:srcRect r="28169" b="2"/>
          <a:stretch/>
        </p:blipFill>
        <p:spPr>
          <a:xfrm>
            <a:off x="3981078" y="273051"/>
            <a:ext cx="4705722" cy="5388198"/>
          </a:xfrm>
          <a:prstGeom prst="rect">
            <a:avLst/>
          </a:prstGeom>
          <a:noFill/>
        </p:spPr>
      </p:pic>
      <p:sp>
        <p:nvSpPr>
          <p:cNvPr id="3" name="ZoneTexte 2">
            <a:extLst>
              <a:ext uri="{FF2B5EF4-FFF2-40B4-BE49-F238E27FC236}">
                <a16:creationId xmlns:a16="http://schemas.microsoft.com/office/drawing/2014/main" id="{6632C297-CCDC-B3C0-42F6-3255FF7701D7}"/>
              </a:ext>
            </a:extLst>
          </p:cNvPr>
          <p:cNvSpPr txBox="1"/>
          <p:nvPr/>
        </p:nvSpPr>
        <p:spPr>
          <a:xfrm>
            <a:off x="251520" y="3861048"/>
            <a:ext cx="3816424" cy="2585323"/>
          </a:xfrm>
          <a:prstGeom prst="rect">
            <a:avLst/>
          </a:prstGeom>
          <a:noFill/>
        </p:spPr>
        <p:txBody>
          <a:bodyPr wrap="square" rtlCol="0">
            <a:spAutoFit/>
          </a:bodyPr>
          <a:lstStyle/>
          <a:p>
            <a:br>
              <a:rPr lang="fr-FR" sz="3600" b="1" dirty="0">
                <a:solidFill>
                  <a:schemeClr val="tx2"/>
                </a:solidFill>
                <a:latin typeface="Calibri" panose="020F0502020204030204" pitchFamily="34" charset="0"/>
                <a:ea typeface="Batang" panose="02030600000101010101" pitchFamily="18" charset="-127"/>
                <a:cs typeface="Calibri" panose="020F0502020204030204" pitchFamily="34" charset="0"/>
              </a:rPr>
            </a:br>
            <a:r>
              <a:rPr lang="fr-FR" sz="3600" b="1" dirty="0">
                <a:solidFill>
                  <a:schemeClr val="tx2"/>
                </a:solidFill>
                <a:latin typeface="Bodoni MT" panose="02070603080606020203" pitchFamily="18" charset="0"/>
                <a:ea typeface="+mj-ea"/>
                <a:cs typeface="+mj-cs"/>
              </a:rPr>
              <a:t>Elle change de vie et s'adonne à la prière </a:t>
            </a:r>
            <a:r>
              <a:rPr lang="fr-FR" sz="3600" b="1" dirty="0">
                <a:solidFill>
                  <a:schemeClr val="tx2"/>
                </a:solidFill>
                <a:latin typeface="Bodoni MT" panose="02070603080606020203" pitchFamily="18" charset="0"/>
              </a:rPr>
              <a:t>avec ferveur</a:t>
            </a:r>
            <a:r>
              <a:rPr lang="fr-FR" sz="3600" b="1" dirty="0">
                <a:solidFill>
                  <a:schemeClr val="tx2"/>
                </a:solidFill>
                <a:latin typeface="Bodoni MT" panose="02070603080606020203" pitchFamily="18" charset="0"/>
                <a:ea typeface="+mj-ea"/>
                <a:cs typeface="+mj-cs"/>
              </a:rPr>
              <a:t>.</a:t>
            </a:r>
            <a:br>
              <a:rPr lang="fr-FR" dirty="0">
                <a:latin typeface="Calibri" panose="020F0502020204030204" pitchFamily="34" charset="0"/>
                <a:cs typeface="Calibri" panose="020F0502020204030204" pitchFamily="34" charset="0"/>
              </a:rPr>
            </a:br>
            <a:endParaRPr lang="fr-FR" dirty="0"/>
          </a:p>
        </p:txBody>
      </p:sp>
    </p:spTree>
    <p:extLst>
      <p:ext uri="{BB962C8B-B14F-4D97-AF65-F5344CB8AC3E}">
        <p14:creationId xmlns:p14="http://schemas.microsoft.com/office/powerpoint/2010/main" val="4273446629"/>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000" fill="hold"/>
                                        <p:tgtEl>
                                          <p:spTgt spid="2"/>
                                        </p:tgtEl>
                                        <p:attrNameLst>
                                          <p:attrName>ppt_x</p:attrName>
                                        </p:attrNameLst>
                                      </p:cBhvr>
                                      <p:tavLst>
                                        <p:tav tm="0">
                                          <p:val>
                                            <p:strVal val="0-#ppt_w/2"/>
                                          </p:val>
                                        </p:tav>
                                        <p:tav tm="100000">
                                          <p:val>
                                            <p:strVal val="#ppt_x"/>
                                          </p:val>
                                        </p:tav>
                                      </p:tavLst>
                                    </p:anim>
                                    <p:anim calcmode="lin" valueType="num">
                                      <p:cBhvr additive="base">
                                        <p:cTn id="13" dur="2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ppt_w</p:attrName>
                                        </p:attrNameLst>
                                      </p:cBhvr>
                                      <p:tavLst>
                                        <p:tav tm="0">
                                          <p:val>
                                            <p:strVal val="#ppt_w*0.70"/>
                                          </p:val>
                                        </p:tav>
                                        <p:tav tm="100000">
                                          <p:val>
                                            <p:strVal val="#ppt_w"/>
                                          </p:val>
                                        </p:tav>
                                      </p:tavLst>
                                    </p:anim>
                                    <p:anim calcmode="lin" valueType="num">
                                      <p:cBhvr>
                                        <p:cTn id="19" dur="1000" fill="hold"/>
                                        <p:tgtEl>
                                          <p:spTgt spid="3"/>
                                        </p:tgtEl>
                                        <p:attrNameLst>
                                          <p:attrName>ppt_h</p:attrName>
                                        </p:attrNameLst>
                                      </p:cBhvr>
                                      <p:tavLst>
                                        <p:tav tm="0">
                                          <p:val>
                                            <p:strVal val="#ppt_h"/>
                                          </p:val>
                                        </p:tav>
                                        <p:tav tm="100000">
                                          <p:val>
                                            <p:strVal val="#ppt_h"/>
                                          </p:val>
                                        </p:tav>
                                      </p:tavLst>
                                    </p:anim>
                                    <p:animEffect transition="in" filter="fade">
                                      <p:cBhvr>
                                        <p:cTn id="2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64C02D7-1B92-D5AA-1436-1DA424D0369F}"/>
              </a:ext>
            </a:extLst>
          </p:cNvPr>
          <p:cNvSpPr>
            <a:spLocks noGrp="1"/>
          </p:cNvSpPr>
          <p:nvPr>
            <p:ph type="title"/>
          </p:nvPr>
        </p:nvSpPr>
        <p:spPr>
          <a:xfrm>
            <a:off x="457200" y="274638"/>
            <a:ext cx="8229600" cy="1143000"/>
          </a:xfrm>
        </p:spPr>
        <p:txBody>
          <a:bodyPr/>
          <a:lstStyle/>
          <a:p>
            <a:endParaRPr lang="en-US"/>
          </a:p>
        </p:txBody>
      </p:sp>
      <p:pic>
        <p:nvPicPr>
          <p:cNvPr id="6" name="Image 5" descr="Une image contenant vieux&#10;&#10;Description générée automatiquement">
            <a:extLst>
              <a:ext uri="{FF2B5EF4-FFF2-40B4-BE49-F238E27FC236}">
                <a16:creationId xmlns:a16="http://schemas.microsoft.com/office/drawing/2014/main" id="{03837D36-1363-FB94-F0C5-A97B13F6AD64}"/>
              </a:ext>
            </a:extLst>
          </p:cNvPr>
          <p:cNvPicPr>
            <a:picLocks noChangeAspect="1"/>
          </p:cNvPicPr>
          <p:nvPr/>
        </p:nvPicPr>
        <p:blipFill rotWithShape="1">
          <a:blip r:embed="rId2">
            <a:extLst>
              <a:ext uri="{28A0092B-C50C-407E-A947-70E740481C1C}">
                <a14:useLocalDpi xmlns:a14="http://schemas.microsoft.com/office/drawing/2010/main" val="0"/>
              </a:ext>
            </a:extLst>
          </a:blip>
          <a:srcRect t="21508" b="17695"/>
          <a:stretch/>
        </p:blipFill>
        <p:spPr>
          <a:xfrm>
            <a:off x="492164" y="1052736"/>
            <a:ext cx="4038600" cy="4525963"/>
          </a:xfrm>
          <a:prstGeom prst="rect">
            <a:avLst/>
          </a:prstGeom>
          <a:noFill/>
        </p:spPr>
      </p:pic>
      <p:sp>
        <p:nvSpPr>
          <p:cNvPr id="3" name="ZoneTexte 2">
            <a:extLst>
              <a:ext uri="{FF2B5EF4-FFF2-40B4-BE49-F238E27FC236}">
                <a16:creationId xmlns:a16="http://schemas.microsoft.com/office/drawing/2014/main" id="{605138F1-D0F9-6C7F-E9CB-D1C4DB0316D3}"/>
              </a:ext>
            </a:extLst>
          </p:cNvPr>
          <p:cNvSpPr txBox="1"/>
          <p:nvPr/>
        </p:nvSpPr>
        <p:spPr bwMode="auto">
          <a:xfrm>
            <a:off x="4860032" y="1424115"/>
            <a:ext cx="4038600" cy="4525963"/>
          </a:xfrm>
          <a:prstGeom prst="rect">
            <a:avLst/>
          </a:prstGeom>
          <a:noFill/>
          <a:ln>
            <a:noFill/>
          </a:ln>
        </p:spPr>
        <p:txBody>
          <a:bodyPr vert="horz" wrap="square" lIns="91440" tIns="45720" rIns="91440" bIns="45720" numCol="1" rtlCol="0" anchor="t" anchorCtr="0" compatLnSpc="1">
            <a:prstTxWarp prst="textNoShape">
              <a:avLst/>
            </a:prstTxWarp>
            <a:normAutofit/>
          </a:bodyPr>
          <a:lstStyle/>
          <a:p>
            <a:pPr>
              <a:spcBef>
                <a:spcPct val="20000"/>
              </a:spcBef>
            </a:pPr>
            <a:r>
              <a:rPr lang="fr-FR" sz="3200" b="1" dirty="0">
                <a:effectLst/>
                <a:latin typeface="Calibri" panose="020F0502020204030204" pitchFamily="34" charset="0"/>
                <a:cs typeface="Calibri" panose="020F0502020204030204" pitchFamily="34" charset="0"/>
              </a:rPr>
              <a:t>Une nuit de Noël, à la chapelle de Fourvière, Pauline se place devant l'autel de la Vierge Noire et offre sa vie à Dieu.</a:t>
            </a:r>
            <a:endParaRPr lang="fr-FR"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76979491"/>
      </p:ext>
    </p:extLst>
  </p:cSld>
  <p:clrMapOvr>
    <a:masterClrMapping/>
  </p:clrMapOvr>
  <mc:AlternateContent xmlns:mc="http://schemas.openxmlformats.org/markup-compatibility/2006" xmlns:p14="http://schemas.microsoft.com/office/powerpoint/2010/main">
    <mc:Choice Requires="p14">
      <p:transition p14:dur="10" advTm="18000"/>
    </mc:Choice>
    <mc:Fallback xmlns="">
      <p:transition advTm="18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8)">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854B1603-CF8F-C6D1-A50F-94641D269FD3}"/>
              </a:ext>
            </a:extLst>
          </p:cNvPr>
          <p:cNvSpPr txBox="1"/>
          <p:nvPr/>
        </p:nvSpPr>
        <p:spPr bwMode="auto">
          <a:xfrm>
            <a:off x="0" y="620688"/>
            <a:ext cx="9144000" cy="1143000"/>
          </a:xfrm>
          <a:prstGeom prst="rect">
            <a:avLst/>
          </a:prstGeom>
          <a:noFill/>
          <a:ln>
            <a:noFill/>
          </a:ln>
        </p:spPr>
        <p:txBody>
          <a:bodyPr vert="horz" wrap="square" lIns="91440" tIns="45720" rIns="91440" bIns="45720" numCol="1" anchor="ctr" anchorCtr="0" compatLnSpc="1">
            <a:prstTxWarp prst="textNoShape">
              <a:avLst/>
            </a:prstTxWarp>
            <a:noAutofit/>
          </a:bodyPr>
          <a:lstStyle/>
          <a:p>
            <a:pPr algn="ctr">
              <a:lnSpc>
                <a:spcPct val="90000"/>
              </a:lnSpc>
              <a:spcAft>
                <a:spcPts val="600"/>
              </a:spcAft>
            </a:pPr>
            <a:r>
              <a:rPr lang="fr-FR" sz="3600" b="1" dirty="0">
                <a:solidFill>
                  <a:schemeClr val="tx2"/>
                </a:solidFill>
                <a:latin typeface="Bodoni MT" panose="02070603080606020203" pitchFamily="18" charset="0"/>
                <a:ea typeface="+mj-ea"/>
                <a:cs typeface="Calibri" panose="020F0502020204030204" pitchFamily="34" charset="0"/>
              </a:rPr>
              <a:t>Et moi, est-ce que je laisse à Dieu la </a:t>
            </a:r>
            <a:r>
              <a:rPr lang="fr-FR" sz="3600" b="1" dirty="0" err="1">
                <a:solidFill>
                  <a:schemeClr val="tx2"/>
                </a:solidFill>
                <a:latin typeface="Bodoni MT" panose="02070603080606020203" pitchFamily="18" charset="0"/>
                <a:ea typeface="+mj-ea"/>
                <a:cs typeface="Calibri" panose="020F0502020204030204" pitchFamily="34" charset="0"/>
              </a:rPr>
              <a:t>possibilté</a:t>
            </a:r>
            <a:r>
              <a:rPr lang="fr-FR" sz="3600" b="1" dirty="0">
                <a:solidFill>
                  <a:schemeClr val="tx2"/>
                </a:solidFill>
                <a:latin typeface="Bodoni MT" panose="02070603080606020203" pitchFamily="18" charset="0"/>
                <a:ea typeface="+mj-ea"/>
                <a:cs typeface="Calibri" panose="020F0502020204030204" pitchFamily="34" charset="0"/>
              </a:rPr>
              <a:t> de me parler, d’agir en moi ?</a:t>
            </a:r>
          </a:p>
          <a:p>
            <a:pPr algn="ctr">
              <a:lnSpc>
                <a:spcPct val="90000"/>
              </a:lnSpc>
              <a:spcAft>
                <a:spcPts val="600"/>
              </a:spcAft>
            </a:pPr>
            <a:r>
              <a:rPr lang="fr-FR" sz="3600" b="1" dirty="0">
                <a:solidFill>
                  <a:schemeClr val="tx2"/>
                </a:solidFill>
                <a:latin typeface="Bodoni MT" panose="02070603080606020203" pitchFamily="18" charset="0"/>
                <a:ea typeface="+mj-ea"/>
                <a:cs typeface="Calibri" panose="020F0502020204030204" pitchFamily="34" charset="0"/>
              </a:rPr>
              <a:t>Ai-je le désir d’entendre ce qu’Il a à me dire?</a:t>
            </a:r>
          </a:p>
        </p:txBody>
      </p:sp>
      <p:pic>
        <p:nvPicPr>
          <p:cNvPr id="9" name="Espace réservé du contenu 5" descr="Une image contenant personne, passage, foule&#10;&#10;Description générée automatiquement">
            <a:extLst>
              <a:ext uri="{FF2B5EF4-FFF2-40B4-BE49-F238E27FC236}">
                <a16:creationId xmlns:a16="http://schemas.microsoft.com/office/drawing/2014/main" id="{06CFD944-4FDC-48EF-FFD9-33E2735CC511}"/>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3222" b="4387"/>
          <a:stretch/>
        </p:blipFill>
        <p:spPr>
          <a:xfrm>
            <a:off x="806102" y="2492896"/>
            <a:ext cx="7531796" cy="4142198"/>
          </a:xfrm>
          <a:noFill/>
        </p:spPr>
      </p:pic>
    </p:spTree>
    <p:extLst>
      <p:ext uri="{BB962C8B-B14F-4D97-AF65-F5344CB8AC3E}">
        <p14:creationId xmlns:p14="http://schemas.microsoft.com/office/powerpoint/2010/main" val="128609364"/>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854B1603-CF8F-C6D1-A50F-94641D269FD3}"/>
              </a:ext>
            </a:extLst>
          </p:cNvPr>
          <p:cNvSpPr txBox="1"/>
          <p:nvPr/>
        </p:nvSpPr>
        <p:spPr bwMode="auto">
          <a:xfrm>
            <a:off x="0" y="620688"/>
            <a:ext cx="9144000" cy="1143000"/>
          </a:xfrm>
          <a:prstGeom prst="rect">
            <a:avLst/>
          </a:prstGeom>
          <a:noFill/>
          <a:ln>
            <a:noFill/>
          </a:ln>
        </p:spPr>
        <p:txBody>
          <a:bodyPr vert="horz" wrap="square" lIns="91440" tIns="45720" rIns="91440" bIns="45720" numCol="1" anchor="ctr" anchorCtr="0" compatLnSpc="1">
            <a:prstTxWarp prst="textNoShape">
              <a:avLst/>
            </a:prstTxWarp>
            <a:noAutofit/>
          </a:bodyPr>
          <a:lstStyle/>
          <a:p>
            <a:pPr marL="228600" algn="just">
              <a:lnSpc>
                <a:spcPct val="107000"/>
              </a:lnSpc>
              <a:spcAft>
                <a:spcPts val="800"/>
              </a:spcAft>
            </a:pPr>
            <a:r>
              <a:rPr lang="fr-FR" sz="3600" b="1" dirty="0">
                <a:effectLst/>
                <a:latin typeface="Bodoni MT" panose="02070603080606020203" pitchFamily="18" charset="0"/>
                <a:ea typeface="Times New Roman" panose="02020603050405020304" pitchFamily="18" charset="0"/>
                <a:cs typeface="Calibri" panose="020F0502020204030204" pitchFamily="34" charset="0"/>
              </a:rPr>
              <a:t>Est-ce que j’accepte les leçons qu’Il me donne à travers les évènements de la vie ? </a:t>
            </a:r>
          </a:p>
          <a:p>
            <a:pPr marL="228600" algn="just">
              <a:lnSpc>
                <a:spcPct val="107000"/>
              </a:lnSpc>
              <a:spcAft>
                <a:spcPts val="800"/>
              </a:spcAft>
            </a:pPr>
            <a:r>
              <a:rPr lang="fr-FR" sz="3600" b="1" dirty="0">
                <a:effectLst/>
                <a:latin typeface="Bodoni MT" panose="02070603080606020203" pitchFamily="18" charset="0"/>
                <a:ea typeface="Times New Roman" panose="02020603050405020304" pitchFamily="18" charset="0"/>
                <a:cs typeface="Calibri" panose="020F0502020204030204" pitchFamily="34" charset="0"/>
              </a:rPr>
              <a:t>Ai-je le désir d’être uni (e) à Lui ? </a:t>
            </a:r>
            <a:endParaRPr lang="fr-FR" sz="3600" b="1" dirty="0">
              <a:effectLst/>
              <a:latin typeface="Bodoni MT" panose="02070603080606020203" pitchFamily="18" charset="0"/>
              <a:ea typeface="Calibri" panose="020F0502020204030204" pitchFamily="34" charset="0"/>
              <a:cs typeface="Times New Roman" panose="02020603050405020304" pitchFamily="18" charset="0"/>
            </a:endParaRPr>
          </a:p>
        </p:txBody>
      </p:sp>
      <p:pic>
        <p:nvPicPr>
          <p:cNvPr id="9" name="Espace réservé du contenu 5" descr="Une image contenant personne, passage, foule&#10;&#10;Description générée automatiquement">
            <a:extLst>
              <a:ext uri="{FF2B5EF4-FFF2-40B4-BE49-F238E27FC236}">
                <a16:creationId xmlns:a16="http://schemas.microsoft.com/office/drawing/2014/main" id="{06CFD944-4FDC-48EF-FFD9-33E2735CC511}"/>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3222" b="4387"/>
          <a:stretch/>
        </p:blipFill>
        <p:spPr>
          <a:xfrm>
            <a:off x="806102" y="2492896"/>
            <a:ext cx="7531796" cy="4142198"/>
          </a:xfrm>
          <a:noFill/>
        </p:spPr>
      </p:pic>
    </p:spTree>
    <p:extLst>
      <p:ext uri="{BB962C8B-B14F-4D97-AF65-F5344CB8AC3E}">
        <p14:creationId xmlns:p14="http://schemas.microsoft.com/office/powerpoint/2010/main" val="1136510936"/>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854B1603-CF8F-C6D1-A50F-94641D269FD3}"/>
              </a:ext>
            </a:extLst>
          </p:cNvPr>
          <p:cNvSpPr txBox="1"/>
          <p:nvPr/>
        </p:nvSpPr>
        <p:spPr bwMode="auto">
          <a:xfrm>
            <a:off x="683568" y="894541"/>
            <a:ext cx="8229600" cy="1143000"/>
          </a:xfrm>
          <a:prstGeom prst="rect">
            <a:avLst/>
          </a:prstGeom>
          <a:noFill/>
          <a:ln>
            <a:noFill/>
          </a:ln>
        </p:spPr>
        <p:txBody>
          <a:bodyPr vert="horz" wrap="square" lIns="91440" tIns="45720" rIns="91440" bIns="45720" numCol="1" anchor="ctr" anchorCtr="0" compatLnSpc="1">
            <a:prstTxWarp prst="textNoShape">
              <a:avLst/>
            </a:prstTxWarp>
            <a:noAutofit/>
          </a:bodyPr>
          <a:lstStyle/>
          <a:p>
            <a:pPr algn="l"/>
            <a:endParaRPr lang="fr-FR" sz="2000" b="1" dirty="0">
              <a:latin typeface="Bodoni MT" panose="02070603080606020203" pitchFamily="18" charset="0"/>
              <a:ea typeface="Times New Roman" panose="02020603050405020304" pitchFamily="18" charset="0"/>
            </a:endParaRPr>
          </a:p>
          <a:p>
            <a:r>
              <a:rPr lang="fr-FR" sz="3600" b="1" dirty="0">
                <a:solidFill>
                  <a:schemeClr val="tx2"/>
                </a:solidFill>
                <a:latin typeface="Bodoni MT" panose="02070603080606020203" pitchFamily="18" charset="0"/>
                <a:ea typeface="+mj-ea"/>
                <a:cs typeface="Calibri" panose="020F0502020204030204" pitchFamily="34" charset="0"/>
              </a:rPr>
              <a:t>Ai-je confiance en Lui et peut-Il me faire confiance ?</a:t>
            </a:r>
          </a:p>
          <a:p>
            <a:r>
              <a:rPr lang="fr-FR" sz="3600" b="1" dirty="0">
                <a:latin typeface="Bodoni MT" panose="02070603080606020203" pitchFamily="18" charset="0"/>
                <a:ea typeface="Times New Roman" panose="02020603050405020304" pitchFamily="18" charset="0"/>
              </a:rPr>
              <a:t>Ai-je le souci de nourrir mon âme ?</a:t>
            </a:r>
          </a:p>
          <a:p>
            <a:pPr algn="l"/>
            <a:endParaRPr lang="fr-FR" sz="3600" b="1" dirty="0">
              <a:latin typeface="Bodoni MT" panose="02070603080606020203" pitchFamily="18" charset="0"/>
              <a:ea typeface="Times New Roman" panose="02020603050405020304" pitchFamily="18" charset="0"/>
            </a:endParaRPr>
          </a:p>
        </p:txBody>
      </p:sp>
      <p:pic>
        <p:nvPicPr>
          <p:cNvPr id="7" name="Espace réservé du contenu 6" descr="Une image contenant bougie&#10;&#10;Description générée automatiquement">
            <a:extLst>
              <a:ext uri="{FF2B5EF4-FFF2-40B4-BE49-F238E27FC236}">
                <a16:creationId xmlns:a16="http://schemas.microsoft.com/office/drawing/2014/main" id="{64EE2AEC-7B26-C724-F58A-1F0FDF50E65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2564904"/>
            <a:ext cx="6524625" cy="3419475"/>
          </a:xfrm>
        </p:spPr>
      </p:pic>
    </p:spTree>
    <p:extLst>
      <p:ext uri="{BB962C8B-B14F-4D97-AF65-F5344CB8AC3E}">
        <p14:creationId xmlns:p14="http://schemas.microsoft.com/office/powerpoint/2010/main" val="2037070401"/>
      </p:ext>
    </p:extLst>
  </p:cSld>
  <p:clrMapOvr>
    <a:masterClrMapping/>
  </p:clrMapOvr>
  <mc:AlternateContent xmlns:mc="http://schemas.openxmlformats.org/markup-compatibility/2006" xmlns:p14="http://schemas.microsoft.com/office/powerpoint/2010/main">
    <mc:Choice Requires="p14">
      <p:transition p14:dur="10" advTm="20000"/>
    </mc:Choice>
    <mc:Fallback xmlns="">
      <p:transition advTm="2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AABD8D-B6F0-4B42-A2EB-85FE5E5E3578}"/>
              </a:ext>
            </a:extLst>
          </p:cNvPr>
          <p:cNvSpPr>
            <a:spLocks noGrp="1"/>
          </p:cNvSpPr>
          <p:nvPr>
            <p:ph type="ctrTitle"/>
          </p:nvPr>
        </p:nvSpPr>
        <p:spPr>
          <a:xfrm>
            <a:off x="181758" y="6165304"/>
            <a:ext cx="3958194" cy="1016432"/>
          </a:xfrm>
        </p:spPr>
        <p:txBody>
          <a:bodyPr anchor="b">
            <a:normAutofit fontScale="90000"/>
          </a:bodyPr>
          <a:lstStyle/>
          <a:p>
            <a:r>
              <a:rPr lang="fr-FR" sz="4000" b="1" dirty="0">
                <a:latin typeface="Bodoni MT" panose="02070603080606020203" pitchFamily="18" charset="0"/>
              </a:rPr>
              <a:t>Si Dieu a peu de </a:t>
            </a:r>
            <a:br>
              <a:rPr lang="fr-FR" sz="4000" b="1" dirty="0">
                <a:latin typeface="Bodoni MT" panose="02070603080606020203" pitchFamily="18" charset="0"/>
              </a:rPr>
            </a:br>
            <a:r>
              <a:rPr lang="fr-FR" sz="4000" b="1" dirty="0">
                <a:latin typeface="Bodoni MT" panose="02070603080606020203" pitchFamily="18" charset="0"/>
              </a:rPr>
              <a:t>place dans ma vie, quelles en sont les raisons : pas envie de prier, rejet des questions concernant la foi, paresse spirituelle ou intellectuelle ?</a:t>
            </a:r>
            <a:br>
              <a:rPr lang="fr-FR" sz="3000" b="1" dirty="0">
                <a:latin typeface="Bodoni MT" panose="02070603080606020203" pitchFamily="18" charset="0"/>
              </a:rPr>
            </a:br>
            <a:br>
              <a:rPr lang="fr-FR" sz="3000" b="1" dirty="0">
                <a:latin typeface="Bodoni MT" panose="02070603080606020203" pitchFamily="18" charset="0"/>
              </a:rPr>
            </a:br>
            <a:br>
              <a:rPr lang="fr-FR" sz="3000" b="1" dirty="0">
                <a:latin typeface="Bodoni MT" panose="02070603080606020203" pitchFamily="18" charset="0"/>
              </a:rPr>
            </a:br>
            <a:br>
              <a:rPr lang="fr-FR" sz="3600" b="1" dirty="0">
                <a:latin typeface="Bodoni MT" panose="02070603080606020203" pitchFamily="18" charset="0"/>
              </a:rPr>
            </a:br>
            <a:endParaRPr lang="fr-FR" sz="3600" dirty="0"/>
          </a:p>
        </p:txBody>
      </p:sp>
      <p:pic>
        <p:nvPicPr>
          <p:cNvPr id="5" name="Image 4" descr="Une image contenant personne, intérieur, nature, main&#10;&#10;Description générée automatiquement">
            <a:extLst>
              <a:ext uri="{FF2B5EF4-FFF2-40B4-BE49-F238E27FC236}">
                <a16:creationId xmlns:a16="http://schemas.microsoft.com/office/drawing/2014/main" id="{3AA7BE38-7113-7297-AED4-5CA2330202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0563" y="1412776"/>
            <a:ext cx="4608512" cy="3672408"/>
          </a:xfrm>
          <a:prstGeom prst="rect">
            <a:avLst/>
          </a:prstGeom>
        </p:spPr>
      </p:pic>
      <p:sp>
        <p:nvSpPr>
          <p:cNvPr id="4" name="ZoneTexte 3">
            <a:extLst>
              <a:ext uri="{FF2B5EF4-FFF2-40B4-BE49-F238E27FC236}">
                <a16:creationId xmlns:a16="http://schemas.microsoft.com/office/drawing/2014/main" id="{1DF2B702-A8CD-887A-77D9-CDC33062489A}"/>
              </a:ext>
            </a:extLst>
          </p:cNvPr>
          <p:cNvSpPr txBox="1"/>
          <p:nvPr/>
        </p:nvSpPr>
        <p:spPr>
          <a:xfrm>
            <a:off x="1835696" y="5589240"/>
            <a:ext cx="6552728" cy="646331"/>
          </a:xfrm>
          <a:prstGeom prst="rect">
            <a:avLst/>
          </a:prstGeom>
          <a:noFill/>
        </p:spPr>
        <p:txBody>
          <a:bodyPr wrap="square" rtlCol="0">
            <a:spAutoFit/>
          </a:bodyPr>
          <a:lstStyle/>
          <a:p>
            <a:r>
              <a:rPr lang="fr-FR" sz="3600" b="1" dirty="0">
                <a:solidFill>
                  <a:schemeClr val="tx2"/>
                </a:solidFill>
                <a:latin typeface="Bodoni MT" panose="02070603080606020203" pitchFamily="18" charset="0"/>
                <a:ea typeface="+mj-ea"/>
                <a:cs typeface="+mj-cs"/>
              </a:rPr>
              <a:t>Péchés non confessés ?</a:t>
            </a:r>
          </a:p>
        </p:txBody>
      </p:sp>
    </p:spTree>
    <p:extLst>
      <p:ext uri="{BB962C8B-B14F-4D97-AF65-F5344CB8AC3E}">
        <p14:creationId xmlns:p14="http://schemas.microsoft.com/office/powerpoint/2010/main" val="487896076"/>
      </p:ext>
    </p:extLst>
  </p:cSld>
  <p:clrMapOvr>
    <a:masterClrMapping/>
  </p:clrMapOvr>
  <mc:AlternateContent xmlns:mc="http://schemas.openxmlformats.org/markup-compatibility/2006" xmlns:p14="http://schemas.microsoft.com/office/powerpoint/2010/main">
    <mc:Choice Requires="p14">
      <p:transition p14:dur="10" advTm="29000"/>
    </mc:Choice>
    <mc:Fallback xmlns="">
      <p:transition advTm="2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1B5F39-3BBB-D34E-41FC-846E69FB0415}"/>
              </a:ext>
            </a:extLst>
          </p:cNvPr>
          <p:cNvSpPr>
            <a:spLocks noGrp="1"/>
          </p:cNvSpPr>
          <p:nvPr>
            <p:ph type="title"/>
          </p:nvPr>
        </p:nvSpPr>
        <p:spPr>
          <a:xfrm>
            <a:off x="323528" y="2420888"/>
            <a:ext cx="3008313" cy="1162050"/>
          </a:xfrm>
        </p:spPr>
        <p:txBody>
          <a:bodyPr wrap="square" anchor="b">
            <a:noAutofit/>
          </a:bodyPr>
          <a:lstStyle/>
          <a:p>
            <a:pPr>
              <a:lnSpc>
                <a:spcPct val="90000"/>
              </a:lnSpc>
            </a:pPr>
            <a:br>
              <a:rPr lang="fr-FR" sz="3200" dirty="0">
                <a:effectLst/>
                <a:latin typeface="Calibri" panose="020F0502020204030204" pitchFamily="34" charset="0"/>
                <a:cs typeface="Calibri" panose="020F0502020204030204" pitchFamily="34" charset="0"/>
              </a:rPr>
            </a:br>
            <a:br>
              <a:rPr lang="fr-FR" sz="3200" dirty="0">
                <a:effectLst/>
                <a:latin typeface="Calibri" panose="020F0502020204030204" pitchFamily="34" charset="0"/>
                <a:cs typeface="Calibri" panose="020F0502020204030204" pitchFamily="34" charset="0"/>
              </a:rPr>
            </a:br>
            <a:endParaRPr lang="fr-FR" sz="3200" dirty="0">
              <a:latin typeface="Calibri" panose="020F0502020204030204" pitchFamily="34" charset="0"/>
              <a:cs typeface="Calibri" panose="020F0502020204030204" pitchFamily="34" charset="0"/>
            </a:endParaRPr>
          </a:p>
        </p:txBody>
      </p:sp>
      <p:pic>
        <p:nvPicPr>
          <p:cNvPr id="5" name="Image 4" descr="Une image contenant fixant&#10;&#10;Description générée automatiquement">
            <a:extLst>
              <a:ext uri="{FF2B5EF4-FFF2-40B4-BE49-F238E27FC236}">
                <a16:creationId xmlns:a16="http://schemas.microsoft.com/office/drawing/2014/main" id="{B9404FA0-96E8-C65F-F355-9CFF9717016C}"/>
              </a:ext>
            </a:extLst>
          </p:cNvPr>
          <p:cNvPicPr>
            <a:picLocks noChangeAspect="1"/>
          </p:cNvPicPr>
          <p:nvPr/>
        </p:nvPicPr>
        <p:blipFill rotWithShape="1">
          <a:blip r:embed="rId2">
            <a:extLst>
              <a:ext uri="{28A0092B-C50C-407E-A947-70E740481C1C}">
                <a14:useLocalDpi xmlns:a14="http://schemas.microsoft.com/office/drawing/2010/main" val="0"/>
              </a:ext>
            </a:extLst>
          </a:blip>
          <a:srcRect r="28169" b="2"/>
          <a:stretch/>
        </p:blipFill>
        <p:spPr>
          <a:xfrm>
            <a:off x="3708722" y="502443"/>
            <a:ext cx="5111750" cy="5853113"/>
          </a:xfrm>
          <a:prstGeom prst="rect">
            <a:avLst/>
          </a:prstGeom>
          <a:noFill/>
        </p:spPr>
      </p:pic>
      <p:sp>
        <p:nvSpPr>
          <p:cNvPr id="7" name="ZoneTexte 6">
            <a:extLst>
              <a:ext uri="{FF2B5EF4-FFF2-40B4-BE49-F238E27FC236}">
                <a16:creationId xmlns:a16="http://schemas.microsoft.com/office/drawing/2014/main" id="{EA239CEA-5D9B-BEEE-B238-A4F9E511A240}"/>
              </a:ext>
            </a:extLst>
          </p:cNvPr>
          <p:cNvSpPr txBox="1"/>
          <p:nvPr/>
        </p:nvSpPr>
        <p:spPr>
          <a:xfrm>
            <a:off x="297174" y="660449"/>
            <a:ext cx="3096344" cy="3970318"/>
          </a:xfrm>
          <a:prstGeom prst="rect">
            <a:avLst/>
          </a:prstGeom>
          <a:noFill/>
        </p:spPr>
        <p:txBody>
          <a:bodyPr wrap="square" rtlCol="0">
            <a:spAutoFit/>
          </a:bodyPr>
          <a:lstStyle/>
          <a:p>
            <a:r>
              <a:rPr lang="fr-FR" sz="3600" b="1" dirty="0">
                <a:solidFill>
                  <a:schemeClr val="tx2"/>
                </a:solidFill>
                <a:latin typeface="Bodoni MT Condensed" panose="02070606080606020203" pitchFamily="18" charset="0"/>
                <a:ea typeface="+mj-ea"/>
                <a:cs typeface="Calibri" panose="020F0502020204030204" pitchFamily="34" charset="0"/>
              </a:rPr>
              <a:t>La jeune femme</a:t>
            </a:r>
            <a:r>
              <a:rPr lang="fr-FR" sz="3600" b="1" dirty="0">
                <a:latin typeface="Bodoni MT Condensed" panose="02070606080606020203" pitchFamily="18" charset="0"/>
              </a:rPr>
              <a:t> décide alors de consacrer sa vie aux pauvres </a:t>
            </a:r>
            <a:r>
              <a:rPr lang="fr-FR" sz="3600" b="1" dirty="0">
                <a:latin typeface="Bodoni MT Condensed" panose="02070606080606020203" pitchFamily="18" charset="0"/>
                <a:cs typeface="Calibri" panose="020F0502020204030204" pitchFamily="34" charset="0"/>
              </a:rPr>
              <a:t>et se lance </a:t>
            </a:r>
            <a:r>
              <a:rPr lang="fr-FR" sz="3600" b="1" dirty="0">
                <a:latin typeface="Bodoni MT Condensed" panose="02070606080606020203" pitchFamily="18" charset="0"/>
              </a:rPr>
              <a:t>dans toutes sortes d’œuvres de charité. </a:t>
            </a:r>
          </a:p>
        </p:txBody>
      </p:sp>
    </p:spTree>
    <p:extLst>
      <p:ext uri="{BB962C8B-B14F-4D97-AF65-F5344CB8AC3E}">
        <p14:creationId xmlns:p14="http://schemas.microsoft.com/office/powerpoint/2010/main" val="726919610"/>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 fill="hold"/>
                                        <p:tgtEl>
                                          <p:spTgt spid="2"/>
                                        </p:tgtEl>
                                        <p:attrNameLst>
                                          <p:attrName>ppt_x</p:attrName>
                                        </p:attrNameLst>
                                      </p:cBhvr>
                                      <p:tavLst>
                                        <p:tav tm="0">
                                          <p:val>
                                            <p:strVal val="0-#ppt_w/2"/>
                                          </p:val>
                                        </p:tav>
                                        <p:tav tm="100000">
                                          <p:val>
                                            <p:strVal val="#ppt_x"/>
                                          </p:val>
                                        </p:tav>
                                      </p:tavLst>
                                    </p:anim>
                                    <p:anim calcmode="lin" valueType="num">
                                      <p:cBhvr additive="base">
                                        <p:cTn id="8" dur="1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3000" fill="hold"/>
                                        <p:tgtEl>
                                          <p:spTgt spid="7"/>
                                        </p:tgtEl>
                                        <p:attrNameLst>
                                          <p:attrName>ppt_x</p:attrName>
                                        </p:attrNameLst>
                                      </p:cBhvr>
                                      <p:tavLst>
                                        <p:tav tm="0">
                                          <p:val>
                                            <p:strVal val="#ppt_x"/>
                                          </p:val>
                                        </p:tav>
                                        <p:tav tm="100000">
                                          <p:val>
                                            <p:strVal val="#ppt_x"/>
                                          </p:val>
                                        </p:tav>
                                      </p:tavLst>
                                    </p:anim>
                                    <p:anim calcmode="lin" valueType="num">
                                      <p:cBhvr additive="base">
                                        <p:cTn id="14" dur="3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intérieur, vieux, décoré&#10;&#10;Description générée automatiquement">
            <a:extLst>
              <a:ext uri="{FF2B5EF4-FFF2-40B4-BE49-F238E27FC236}">
                <a16:creationId xmlns:a16="http://schemas.microsoft.com/office/drawing/2014/main" id="{A587B822-D775-6FC0-BC3F-A4BD3805F3EB}"/>
              </a:ext>
            </a:extLst>
          </p:cNvPr>
          <p:cNvPicPr>
            <a:picLocks noChangeAspect="1"/>
          </p:cNvPicPr>
          <p:nvPr/>
        </p:nvPicPr>
        <p:blipFill rotWithShape="1">
          <a:blip r:embed="rId2">
            <a:extLst>
              <a:ext uri="{28A0092B-C50C-407E-A947-70E740481C1C}">
                <a14:useLocalDpi xmlns:a14="http://schemas.microsoft.com/office/drawing/2010/main" val="0"/>
              </a:ext>
            </a:extLst>
          </a:blip>
          <a:srcRect l="41647" t="1" b="-10409"/>
          <a:stretch/>
        </p:blipFill>
        <p:spPr>
          <a:xfrm>
            <a:off x="4355976" y="1124744"/>
            <a:ext cx="4024114" cy="5184576"/>
          </a:xfrm>
          <a:prstGeom prst="rect">
            <a:avLst/>
          </a:prstGeom>
        </p:spPr>
      </p:pic>
      <p:sp>
        <p:nvSpPr>
          <p:cNvPr id="2" name="ZoneTexte 1">
            <a:extLst>
              <a:ext uri="{FF2B5EF4-FFF2-40B4-BE49-F238E27FC236}">
                <a16:creationId xmlns:a16="http://schemas.microsoft.com/office/drawing/2014/main" id="{C9A81FAB-B881-636B-B1E8-55837D78133E}"/>
              </a:ext>
            </a:extLst>
          </p:cNvPr>
          <p:cNvSpPr txBox="1"/>
          <p:nvPr/>
        </p:nvSpPr>
        <p:spPr>
          <a:xfrm>
            <a:off x="481376" y="1340768"/>
            <a:ext cx="3600400" cy="3416320"/>
          </a:xfrm>
          <a:prstGeom prst="rect">
            <a:avLst/>
          </a:prstGeom>
          <a:noFill/>
        </p:spPr>
        <p:txBody>
          <a:bodyPr wrap="square" rtlCol="0">
            <a:spAutoFit/>
          </a:bodyPr>
          <a:lstStyle/>
          <a:p>
            <a:pPr algn="ctr"/>
            <a:r>
              <a:rPr lang="fr-FR" sz="3600" b="1" dirty="0">
                <a:effectLst/>
                <a:latin typeface="Bodoni MT" panose="02070603080606020203" pitchFamily="18" charset="0"/>
                <a:ea typeface="Calibri" panose="020F0502020204030204" pitchFamily="34" charset="0"/>
                <a:cs typeface="Times New Roman" panose="02020603050405020304" pitchFamily="18" charset="0"/>
              </a:rPr>
              <a:t>Elle organise un petit atelier de fabrication de fleurs artificielles, pour jeunes filles sans emploi. </a:t>
            </a:r>
            <a:endParaRPr lang="fr-FR" sz="3600" b="1" dirty="0">
              <a:latin typeface="Bodoni MT" panose="02070603080606020203" pitchFamily="18" charset="0"/>
            </a:endParaRPr>
          </a:p>
        </p:txBody>
      </p:sp>
    </p:spTree>
    <p:extLst>
      <p:ext uri="{BB962C8B-B14F-4D97-AF65-F5344CB8AC3E}">
        <p14:creationId xmlns:p14="http://schemas.microsoft.com/office/powerpoint/2010/main" val="3174607425"/>
      </p:ext>
    </p:extLst>
  </p:cSld>
  <p:clrMapOvr>
    <a:masterClrMapping/>
  </p:clrMapOvr>
  <mc:AlternateContent xmlns:mc="http://schemas.openxmlformats.org/markup-compatibility/2006" xmlns:p14="http://schemas.microsoft.com/office/powerpoint/2010/main">
    <mc:Choice Requires="p14">
      <p:transition p14:dur="10" advTm="24000"/>
    </mc:Choice>
    <mc:Fallback xmlns="">
      <p:transition advTm="2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000" fill="hold"/>
                                        <p:tgtEl>
                                          <p:spTgt spid="2"/>
                                        </p:tgtEl>
                                        <p:attrNameLst>
                                          <p:attrName>ppt_x</p:attrName>
                                        </p:attrNameLst>
                                      </p:cBhvr>
                                      <p:tavLst>
                                        <p:tav tm="0">
                                          <p:val>
                                            <p:strVal val="#ppt_x"/>
                                          </p:val>
                                        </p:tav>
                                        <p:tav tm="100000">
                                          <p:val>
                                            <p:strVal val="#ppt_x"/>
                                          </p:val>
                                        </p:tav>
                                      </p:tavLst>
                                    </p:anim>
                                    <p:anim calcmode="lin" valueType="num">
                                      <p:cBhvr additive="base">
                                        <p:cTn id="13"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5F4B18-B70A-F066-4A2B-E006FC5B49BE}"/>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7ADE1F5D-EB99-6898-1C6C-3DA88890F3FC}"/>
              </a:ext>
            </a:extLst>
          </p:cNvPr>
          <p:cNvSpPr>
            <a:spLocks noGrp="1"/>
          </p:cNvSpPr>
          <p:nvPr>
            <p:ph idx="1"/>
          </p:nvPr>
        </p:nvSpPr>
        <p:spPr>
          <a:xfrm>
            <a:off x="474825" y="1166018"/>
            <a:ext cx="8229600" cy="4525963"/>
          </a:xfrm>
        </p:spPr>
        <p:txBody>
          <a:bodyPr/>
          <a:lstStyle/>
          <a:p>
            <a:pPr marL="0" indent="0">
              <a:buNone/>
            </a:pPr>
            <a:r>
              <a:rPr lang="fr-FR" sz="3600" b="1" dirty="0">
                <a:latin typeface="Bodoni MT" panose="02070603080606020203" pitchFamily="18" charset="0"/>
              </a:rPr>
              <a:t>Elle visite les malades, </a:t>
            </a:r>
          </a:p>
          <a:p>
            <a:pPr marL="0" indent="0">
              <a:buNone/>
            </a:pPr>
            <a:r>
              <a:rPr lang="fr-FR" sz="3600" b="1" dirty="0">
                <a:latin typeface="Bodoni MT" panose="02070603080606020203" pitchFamily="18" charset="0"/>
              </a:rPr>
              <a:t>les détenus dans les </a:t>
            </a:r>
          </a:p>
          <a:p>
            <a:pPr marL="0" indent="0">
              <a:buNone/>
            </a:pPr>
            <a:r>
              <a:rPr lang="fr-FR" sz="3600" b="1" dirty="0">
                <a:latin typeface="Bodoni MT" panose="02070603080606020203" pitchFamily="18" charset="0"/>
              </a:rPr>
              <a:t>prisons, </a:t>
            </a:r>
          </a:p>
          <a:p>
            <a:pPr marL="0" indent="0">
              <a:buNone/>
            </a:pPr>
            <a:r>
              <a:rPr lang="fr-FR" sz="3600" b="1" dirty="0">
                <a:latin typeface="Bodoni MT" panose="02070603080606020203" pitchFamily="18" charset="0"/>
              </a:rPr>
              <a:t>recueille les enfants des </a:t>
            </a:r>
          </a:p>
          <a:p>
            <a:pPr marL="0" indent="0">
              <a:buNone/>
            </a:pPr>
            <a:r>
              <a:rPr lang="fr-FR" sz="3600" b="1" dirty="0">
                <a:latin typeface="Bodoni MT" panose="02070603080606020203" pitchFamily="18" charset="0"/>
              </a:rPr>
              <a:t>rues. </a:t>
            </a:r>
          </a:p>
          <a:p>
            <a:pPr marL="0" indent="0">
              <a:buNone/>
            </a:pPr>
            <a:endParaRPr lang="fr-FR" dirty="0"/>
          </a:p>
          <a:p>
            <a:pPr marL="0" indent="0">
              <a:buNone/>
            </a:pPr>
            <a:r>
              <a:rPr lang="fr-FR" sz="3600" b="1" dirty="0">
                <a:latin typeface="Bodoni MT" panose="02070603080606020203" pitchFamily="18" charset="0"/>
              </a:rPr>
              <a:t>Elle vient en aide aux prostituées et en fait embaucher un certain nombre dans l’usine de Saint-Vallier que dirige son beau-frère</a:t>
            </a:r>
            <a:r>
              <a:rPr lang="fr-FR" dirty="0"/>
              <a:t>.</a:t>
            </a:r>
          </a:p>
        </p:txBody>
      </p:sp>
      <p:pic>
        <p:nvPicPr>
          <p:cNvPr id="4" name="Image 3" descr="Une image contenant fixant&#10;&#10;Description générée automatiquement">
            <a:extLst>
              <a:ext uri="{FF2B5EF4-FFF2-40B4-BE49-F238E27FC236}">
                <a16:creationId xmlns:a16="http://schemas.microsoft.com/office/drawing/2014/main" id="{8C51CEA3-86FF-8BD7-C7C2-EEF676519F1F}"/>
              </a:ext>
            </a:extLst>
          </p:cNvPr>
          <p:cNvPicPr>
            <a:picLocks noChangeAspect="1"/>
          </p:cNvPicPr>
          <p:nvPr/>
        </p:nvPicPr>
        <p:blipFill rotWithShape="1">
          <a:blip r:embed="rId2">
            <a:extLst>
              <a:ext uri="{28A0092B-C50C-407E-A947-70E740481C1C}">
                <a14:useLocalDpi xmlns:a14="http://schemas.microsoft.com/office/drawing/2010/main" val="0"/>
              </a:ext>
            </a:extLst>
          </a:blip>
          <a:srcRect l="5914" r="28169" b="10406"/>
          <a:stretch/>
        </p:blipFill>
        <p:spPr>
          <a:xfrm>
            <a:off x="5284144" y="273051"/>
            <a:ext cx="3402656" cy="3804021"/>
          </a:xfrm>
          <a:prstGeom prst="rect">
            <a:avLst/>
          </a:prstGeom>
          <a:noFill/>
        </p:spPr>
      </p:pic>
    </p:spTree>
    <p:extLst>
      <p:ext uri="{BB962C8B-B14F-4D97-AF65-F5344CB8AC3E}">
        <p14:creationId xmlns:p14="http://schemas.microsoft.com/office/powerpoint/2010/main" val="3134476880"/>
      </p:ext>
    </p:extLst>
  </p:cSld>
  <p:clrMapOvr>
    <a:masterClrMapping/>
  </p:clrMapOvr>
  <mc:AlternateContent xmlns:mc="http://schemas.openxmlformats.org/markup-compatibility/2006" xmlns:p14="http://schemas.microsoft.com/office/powerpoint/2010/main">
    <mc:Choice Requires="p14">
      <p:transition p14:dur="10" advTm="29000"/>
    </mc:Choice>
    <mc:Fallback xmlns="">
      <p:transition advTm="29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1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1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8" dur="1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05138F1-D0F9-6C7F-E9CB-D1C4DB0316D3}"/>
              </a:ext>
            </a:extLst>
          </p:cNvPr>
          <p:cNvSpPr txBox="1"/>
          <p:nvPr/>
        </p:nvSpPr>
        <p:spPr bwMode="auto">
          <a:xfrm>
            <a:off x="7020272" y="1340768"/>
            <a:ext cx="4038600" cy="4525963"/>
          </a:xfrm>
          <a:prstGeom prst="rect">
            <a:avLst/>
          </a:prstGeom>
          <a:noFill/>
          <a:ln>
            <a:noFill/>
          </a:ln>
        </p:spPr>
        <p:txBody>
          <a:bodyPr vert="horz" wrap="square" lIns="91440" tIns="45720" rIns="91440" bIns="45720" numCol="1" rtlCol="0" anchor="t" anchorCtr="0" compatLnSpc="1">
            <a:prstTxWarp prst="textNoShape">
              <a:avLst/>
            </a:prstTxWarp>
            <a:normAutofit/>
          </a:bodyPr>
          <a:lstStyle/>
          <a:p>
            <a:pPr>
              <a:spcBef>
                <a:spcPct val="20000"/>
              </a:spcBef>
            </a:pPr>
            <a:endParaRPr lang="fr-FR" sz="3200" dirty="0">
              <a:effectLst/>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4BF0007D-EA0E-8719-4B26-D2F3966B4C59}"/>
              </a:ext>
            </a:extLst>
          </p:cNvPr>
          <p:cNvSpPr txBox="1"/>
          <p:nvPr/>
        </p:nvSpPr>
        <p:spPr>
          <a:xfrm>
            <a:off x="288690" y="116632"/>
            <a:ext cx="7883710" cy="6771084"/>
          </a:xfrm>
          <a:prstGeom prst="rect">
            <a:avLst/>
          </a:prstGeom>
          <a:noFill/>
        </p:spPr>
        <p:txBody>
          <a:bodyPr wrap="square">
            <a:spAutoFit/>
          </a:bodyPr>
          <a:lstStyle/>
          <a:p>
            <a:br>
              <a:rPr lang="fr-FR" sz="1800" dirty="0">
                <a:effectLst/>
                <a:latin typeface="Times New Roman" panose="02020603050405020304" pitchFamily="18" charset="0"/>
                <a:ea typeface="Times New Roman" panose="02020603050405020304" pitchFamily="18" charset="0"/>
              </a:rPr>
            </a:br>
            <a:r>
              <a:rPr lang="fr-FR" sz="3600" b="1" dirty="0">
                <a:effectLst/>
                <a:latin typeface="Bodoni MT" panose="02070603080606020203" pitchFamily="18" charset="0"/>
                <a:ea typeface="Times New Roman" panose="02020603050405020304" pitchFamily="18" charset="0"/>
              </a:rPr>
              <a:t>- Et moi, e</a:t>
            </a:r>
            <a:r>
              <a:rPr lang="fr-FR" sz="3600" b="1" dirty="0">
                <a:latin typeface="Bodoni MT" panose="02070603080606020203" pitchFamily="18" charset="0"/>
                <a:ea typeface="Times New Roman" panose="02020603050405020304" pitchFamily="18" charset="0"/>
              </a:rPr>
              <a:t>st-ce que je vis replié sur moi-même ?  Est-ce que je m'intéresse aux autres, à mon village, ma paroisse, mon pays?</a:t>
            </a:r>
          </a:p>
          <a:p>
            <a:endParaRPr lang="fr-FR" sz="2000" b="1" dirty="0">
              <a:effectLst/>
              <a:latin typeface="Bodoni MT" panose="02070603080606020203" pitchFamily="18" charset="0"/>
              <a:ea typeface="Times New Roman" panose="02020603050405020304" pitchFamily="18" charset="0"/>
            </a:endParaRPr>
          </a:p>
          <a:p>
            <a:r>
              <a:rPr lang="fr-FR" sz="3600" b="1" dirty="0">
                <a:effectLst/>
                <a:latin typeface="Bodoni MT" panose="02070603080606020203" pitchFamily="18" charset="0"/>
                <a:ea typeface="Times New Roman" panose="02020603050405020304" pitchFamily="18" charset="0"/>
              </a:rPr>
              <a:t>- Les malades, les personnes fragiles sont-ils l'objet de mes visites et de mes soins ?</a:t>
            </a:r>
            <a:br>
              <a:rPr lang="fr-FR" sz="3600" b="1" dirty="0">
                <a:effectLst/>
                <a:latin typeface="Bodoni MT" panose="02070603080606020203" pitchFamily="18" charset="0"/>
                <a:ea typeface="Times New Roman" panose="02020603050405020304" pitchFamily="18" charset="0"/>
              </a:rPr>
            </a:br>
            <a:r>
              <a:rPr lang="fr-FR" sz="3600" b="1" dirty="0">
                <a:effectLst/>
                <a:latin typeface="Bodoni MT" panose="02070603080606020203" pitchFamily="18" charset="0"/>
                <a:ea typeface="Times New Roman" panose="02020603050405020304" pitchFamily="18" charset="0"/>
              </a:rPr>
              <a:t>- </a:t>
            </a:r>
            <a:r>
              <a:rPr lang="fr-FR" sz="3600" b="1" dirty="0">
                <a:latin typeface="Bodoni MT" panose="02070603080606020203" pitchFamily="18" charset="0"/>
                <a:ea typeface="Times New Roman" panose="02020603050405020304" pitchFamily="18" charset="0"/>
              </a:rPr>
              <a:t>Est-ce que je cherche à aimer tous les hommes sans distinction de classe sociale, de nation, de race et de religion ? </a:t>
            </a:r>
          </a:p>
          <a:p>
            <a:endParaRPr lang="fr-FR" sz="3600" b="1" dirty="0"/>
          </a:p>
        </p:txBody>
      </p:sp>
    </p:spTree>
    <p:extLst>
      <p:ext uri="{BB962C8B-B14F-4D97-AF65-F5344CB8AC3E}">
        <p14:creationId xmlns:p14="http://schemas.microsoft.com/office/powerpoint/2010/main" val="2594185512"/>
      </p:ext>
    </p:extLst>
  </p:cSld>
  <p:clrMapOvr>
    <a:masterClrMapping/>
  </p:clrMapOvr>
  <mc:AlternateContent xmlns:mc="http://schemas.openxmlformats.org/markup-compatibility/2006" xmlns:p14="http://schemas.microsoft.com/office/powerpoint/2010/main">
    <mc:Choice Requires="p14">
      <p:transition p14:dur="10" advTm="24000"/>
    </mc:Choice>
    <mc:Fallback xmlns="">
      <p:transition advTm="2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3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2" dur="3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332504-983E-D382-5159-117C7DA2D837}"/>
              </a:ext>
            </a:extLst>
          </p:cNvPr>
          <p:cNvSpPr>
            <a:spLocks noGrp="1"/>
          </p:cNvSpPr>
          <p:nvPr>
            <p:ph type="title"/>
          </p:nvPr>
        </p:nvSpPr>
        <p:spPr>
          <a:xfrm>
            <a:off x="340827" y="155958"/>
            <a:ext cx="8229600" cy="1143000"/>
          </a:xfrm>
        </p:spPr>
        <p:txBody>
          <a:bodyPr/>
          <a:lstStyle/>
          <a:p>
            <a:pPr algn="l">
              <a:spcBef>
                <a:spcPct val="20000"/>
              </a:spcBef>
            </a:pPr>
            <a:r>
              <a:rPr lang="fr-FR" sz="3600" b="1" dirty="0">
                <a:solidFill>
                  <a:schemeClr val="tx1"/>
                </a:solidFill>
                <a:latin typeface="Bodoni MT" panose="02070603080606020203" pitchFamily="18" charset="0"/>
                <a:ea typeface="+mn-ea"/>
                <a:cs typeface="+mn-cs"/>
              </a:rPr>
              <a:t>Elle évite un bain de sang lors de la révolte des ouvriers des soieries.</a:t>
            </a:r>
          </a:p>
        </p:txBody>
      </p:sp>
      <p:pic>
        <p:nvPicPr>
          <p:cNvPr id="5" name="Espace réservé du contenu 4" descr="Une image contenant texte, vieux&#10;&#10;Description générée automatiquement">
            <a:extLst>
              <a:ext uri="{FF2B5EF4-FFF2-40B4-BE49-F238E27FC236}">
                <a16:creationId xmlns:a16="http://schemas.microsoft.com/office/drawing/2014/main" id="{57390E46-9286-5381-0425-D6300A9EB26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0827" y="1417745"/>
            <a:ext cx="5111759" cy="2808312"/>
          </a:xfrm>
        </p:spPr>
      </p:pic>
      <p:sp>
        <p:nvSpPr>
          <p:cNvPr id="6" name="ZoneTexte 5">
            <a:extLst>
              <a:ext uri="{FF2B5EF4-FFF2-40B4-BE49-F238E27FC236}">
                <a16:creationId xmlns:a16="http://schemas.microsoft.com/office/drawing/2014/main" id="{3FE20617-46FA-2B68-975B-254C51D8390D}"/>
              </a:ext>
            </a:extLst>
          </p:cNvPr>
          <p:cNvSpPr txBox="1"/>
          <p:nvPr/>
        </p:nvSpPr>
        <p:spPr>
          <a:xfrm>
            <a:off x="5788004" y="1196752"/>
            <a:ext cx="2898796" cy="2862322"/>
          </a:xfrm>
          <a:prstGeom prst="rect">
            <a:avLst/>
          </a:prstGeom>
          <a:noFill/>
        </p:spPr>
        <p:txBody>
          <a:bodyPr wrap="square" rtlCol="0">
            <a:spAutoFit/>
          </a:bodyPr>
          <a:lstStyle/>
          <a:p>
            <a:pPr>
              <a:spcBef>
                <a:spcPct val="20000"/>
              </a:spcBef>
            </a:pPr>
            <a:r>
              <a:rPr lang="fr-FR" sz="3600" b="1" dirty="0">
                <a:latin typeface="Bodoni MT" panose="02070603080606020203" pitchFamily="18" charset="0"/>
              </a:rPr>
              <a:t>Alors que des soldats sont en marche pour réprimer les insurgés,</a:t>
            </a:r>
          </a:p>
        </p:txBody>
      </p:sp>
      <p:sp>
        <p:nvSpPr>
          <p:cNvPr id="7" name="ZoneTexte 6">
            <a:extLst>
              <a:ext uri="{FF2B5EF4-FFF2-40B4-BE49-F238E27FC236}">
                <a16:creationId xmlns:a16="http://schemas.microsoft.com/office/drawing/2014/main" id="{9460D865-56A8-7F2B-B611-89717AE3A41D}"/>
              </a:ext>
            </a:extLst>
          </p:cNvPr>
          <p:cNvSpPr txBox="1"/>
          <p:nvPr/>
        </p:nvSpPr>
        <p:spPr>
          <a:xfrm>
            <a:off x="457200" y="4393039"/>
            <a:ext cx="8686800" cy="2308324"/>
          </a:xfrm>
          <a:prstGeom prst="rect">
            <a:avLst/>
          </a:prstGeom>
          <a:noFill/>
        </p:spPr>
        <p:txBody>
          <a:bodyPr wrap="square" rtlCol="0">
            <a:spAutoFit/>
          </a:bodyPr>
          <a:lstStyle/>
          <a:p>
            <a:pPr>
              <a:spcBef>
                <a:spcPct val="20000"/>
              </a:spcBef>
            </a:pPr>
            <a:r>
              <a:rPr lang="fr-FR" sz="3600" b="1" dirty="0">
                <a:latin typeface="Bodoni MT" panose="02070603080606020203" pitchFamily="18" charset="0"/>
              </a:rPr>
              <a:t>elle envoie une amie, semer sur leur passage une multitude de médailles de la Vierge ainsi que des tracts sur lesquels était écrit : « Marie a été conçue sans péché ».</a:t>
            </a:r>
          </a:p>
        </p:txBody>
      </p:sp>
    </p:spTree>
    <p:extLst>
      <p:ext uri="{BB962C8B-B14F-4D97-AF65-F5344CB8AC3E}">
        <p14:creationId xmlns:p14="http://schemas.microsoft.com/office/powerpoint/2010/main" val="2917467289"/>
      </p:ext>
    </p:extLst>
  </p:cSld>
  <p:clrMapOvr>
    <a:masterClrMapping/>
  </p:clrMapOvr>
  <mc:AlternateContent xmlns:mc="http://schemas.openxmlformats.org/markup-compatibility/2006" xmlns:p14="http://schemas.microsoft.com/office/powerpoint/2010/main">
    <mc:Choice Requires="p14">
      <p:transition p14:dur="10" advTm="28000"/>
    </mc:Choice>
    <mc:Fallback xmlns="">
      <p:transition advTm="28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1+#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000" fill="hold"/>
                                        <p:tgtEl>
                                          <p:spTgt spid="7"/>
                                        </p:tgtEl>
                                        <p:attrNameLst>
                                          <p:attrName>ppt_x</p:attrName>
                                        </p:attrNameLst>
                                      </p:cBhvr>
                                      <p:tavLst>
                                        <p:tav tm="0">
                                          <p:val>
                                            <p:strVal val="#ppt_x"/>
                                          </p:val>
                                        </p:tav>
                                        <p:tav tm="100000">
                                          <p:val>
                                            <p:strVal val="#ppt_x"/>
                                          </p:val>
                                        </p:tav>
                                      </p:tavLst>
                                    </p:anim>
                                    <p:anim calcmode="lin" valueType="num">
                                      <p:cBhvr additive="base">
                                        <p:cTn id="14"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332504-983E-D382-5159-117C7DA2D837}"/>
              </a:ext>
            </a:extLst>
          </p:cNvPr>
          <p:cNvSpPr>
            <a:spLocks noGrp="1"/>
          </p:cNvSpPr>
          <p:nvPr>
            <p:ph type="title"/>
          </p:nvPr>
        </p:nvSpPr>
        <p:spPr>
          <a:xfrm>
            <a:off x="457200" y="274638"/>
            <a:ext cx="8229600" cy="1143000"/>
          </a:xfrm>
        </p:spPr>
        <p:txBody>
          <a:bodyPr vert="horz" wrap="square" lIns="91440" tIns="45720" rIns="91440" bIns="45720" numCol="1" anchor="ctr" anchorCtr="0" compatLnSpc="1">
            <a:prstTxWarp prst="textNoShape">
              <a:avLst/>
            </a:prstTxWarp>
            <a:normAutofit/>
          </a:bodyPr>
          <a:lstStyle/>
          <a:p>
            <a:pPr algn="l">
              <a:lnSpc>
                <a:spcPct val="90000"/>
              </a:lnSpc>
              <a:spcBef>
                <a:spcPct val="20000"/>
              </a:spcBef>
            </a:pPr>
            <a:r>
              <a:rPr lang="fr-FR" sz="3600" b="1" kern="1200" dirty="0">
                <a:solidFill>
                  <a:schemeClr val="tx1"/>
                </a:solidFill>
                <a:latin typeface="Bodoni MT" panose="02070603080606020203" pitchFamily="18" charset="0"/>
                <a:ea typeface="+mn-ea"/>
                <a:cs typeface="+mn-cs"/>
              </a:rPr>
              <a:t>Les Divisions militaires, remarquèrent les médailles miraculeuses et les tracts…</a:t>
            </a:r>
          </a:p>
        </p:txBody>
      </p:sp>
      <p:sp>
        <p:nvSpPr>
          <p:cNvPr id="7" name="ZoneTexte 6">
            <a:extLst>
              <a:ext uri="{FF2B5EF4-FFF2-40B4-BE49-F238E27FC236}">
                <a16:creationId xmlns:a16="http://schemas.microsoft.com/office/drawing/2014/main" id="{66CD4147-DE73-BD14-66BF-D771789E7A18}"/>
              </a:ext>
            </a:extLst>
          </p:cNvPr>
          <p:cNvSpPr txBox="1"/>
          <p:nvPr/>
        </p:nvSpPr>
        <p:spPr bwMode="auto">
          <a:xfrm>
            <a:off x="457200" y="1600200"/>
            <a:ext cx="4038600" cy="4525963"/>
          </a:xfrm>
          <a:prstGeom prst="rect">
            <a:avLst/>
          </a:prstGeom>
          <a:noFill/>
          <a:ln>
            <a:noFill/>
          </a:ln>
        </p:spPr>
        <p:txBody>
          <a:bodyPr vert="horz" wrap="square" lIns="91440" tIns="45720" rIns="91440" bIns="45720" numCol="1" rtlCol="0" anchor="t" anchorCtr="0" compatLnSpc="1">
            <a:prstTxWarp prst="textNoShape">
              <a:avLst/>
            </a:prstTxWarp>
            <a:normAutofit/>
          </a:bodyPr>
          <a:lstStyle/>
          <a:p>
            <a:pPr>
              <a:lnSpc>
                <a:spcPct val="90000"/>
              </a:lnSpc>
              <a:spcBef>
                <a:spcPct val="20000"/>
              </a:spcBef>
            </a:pPr>
            <a:r>
              <a:rPr lang="fr-FR" sz="3600" b="1" dirty="0">
                <a:latin typeface="Bodoni MT" panose="02070603080606020203" pitchFamily="18" charset="0"/>
              </a:rPr>
              <a:t>Les soldats les ramassèrent ; la fureur tomba, de sorte que le retour de l’armée gouvernementale s’accomplit sans représailles.</a:t>
            </a:r>
          </a:p>
        </p:txBody>
      </p:sp>
      <p:pic>
        <p:nvPicPr>
          <p:cNvPr id="10" name="Espace réservé du contenu 9" descr="Une image contenant chaîne, médaillon&#10;&#10;Description générée automatiquement">
            <a:extLst>
              <a:ext uri="{FF2B5EF4-FFF2-40B4-BE49-F238E27FC236}">
                <a16:creationId xmlns:a16="http://schemas.microsoft.com/office/drawing/2014/main" id="{40D79871-64EB-5696-379C-286BC028588D}"/>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7527" r="3" b="9900"/>
          <a:stretch/>
        </p:blipFill>
        <p:spPr>
          <a:xfrm>
            <a:off x="4355976" y="1556792"/>
            <a:ext cx="4038600" cy="4525963"/>
          </a:xfrm>
          <a:noFill/>
        </p:spPr>
      </p:pic>
    </p:spTree>
    <p:extLst>
      <p:ext uri="{BB962C8B-B14F-4D97-AF65-F5344CB8AC3E}">
        <p14:creationId xmlns:p14="http://schemas.microsoft.com/office/powerpoint/2010/main" val="3102840157"/>
      </p:ext>
    </p:extLst>
  </p:cSld>
  <p:clrMapOvr>
    <a:masterClrMapping/>
  </p:clrMapOvr>
  <mc:AlternateContent xmlns:mc="http://schemas.openxmlformats.org/markup-compatibility/2006" xmlns:p14="http://schemas.microsoft.com/office/powerpoint/2010/main">
    <mc:Choice Requires="p14">
      <p:transition p14:dur="10" advTm="25000"/>
    </mc:Choice>
    <mc:Fallback xmlns="">
      <p:transition advTm="25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D14FBCC-33A2-4968-83A9-9A2331360440}"/>
              </a:ext>
            </a:extLst>
          </p:cNvPr>
          <p:cNvSpPr>
            <a:spLocks noGrp="1"/>
          </p:cNvSpPr>
          <p:nvPr>
            <p:ph sz="half" idx="1"/>
          </p:nvPr>
        </p:nvSpPr>
        <p:spPr>
          <a:xfrm>
            <a:off x="323528" y="548680"/>
            <a:ext cx="8496944" cy="5069298"/>
          </a:xfrm>
        </p:spPr>
        <p:txBody>
          <a:bodyPr>
            <a:normAutofit fontScale="92500" lnSpcReduction="10000"/>
          </a:bodyPr>
          <a:lstStyle/>
          <a:p>
            <a:pPr>
              <a:buFontTx/>
              <a:buChar char="-"/>
            </a:pPr>
            <a:r>
              <a:rPr lang="fr-FR" sz="3600" b="1" dirty="0">
                <a:latin typeface="Bodoni MT" panose="02070603080606020203" pitchFamily="18" charset="0"/>
              </a:rPr>
              <a:t>Est-ce que je crois en la puissance de la prière pour résoudre des causes difficiles.</a:t>
            </a:r>
          </a:p>
          <a:p>
            <a:pPr algn="just">
              <a:buFontTx/>
              <a:buChar char="-"/>
            </a:pPr>
            <a:r>
              <a:rPr lang="fr-FR" sz="3600" b="1" dirty="0">
                <a:latin typeface="Bodoni MT" panose="02070603080606020203" pitchFamily="18" charset="0"/>
              </a:rPr>
              <a:t>En tant que chrétien, suis-je attentif à ce qui se passe dans mon pays, à tout ce qui touche au respect de la vie, à la justice sociale, à la dignité de l’homme, de la femme, de l’enfant ?</a:t>
            </a:r>
          </a:p>
          <a:p>
            <a:pPr algn="just">
              <a:buFontTx/>
              <a:buChar char="-"/>
            </a:pPr>
            <a:r>
              <a:rPr lang="fr-FR" sz="3600" b="1" dirty="0">
                <a:latin typeface="Bodoni MT" panose="02070603080606020203" pitchFamily="18" charset="0"/>
              </a:rPr>
              <a:t>Ai-je le souci de porter dans la prière ce qui porte atteinte au message de l’Evangile.</a:t>
            </a:r>
          </a:p>
          <a:p>
            <a:pPr algn="just">
              <a:buFontTx/>
              <a:buChar char="-"/>
            </a:pPr>
            <a:r>
              <a:rPr lang="fr-FR" sz="3600" b="1" dirty="0">
                <a:latin typeface="Bodoni MT" panose="02070603080606020203" pitchFamily="18" charset="0"/>
              </a:rPr>
              <a:t>Est-ce que je veille à être et à rester instrument de paix.</a:t>
            </a:r>
          </a:p>
        </p:txBody>
      </p:sp>
      <p:sp>
        <p:nvSpPr>
          <p:cNvPr id="4" name="Espace réservé du contenu 3">
            <a:extLst>
              <a:ext uri="{FF2B5EF4-FFF2-40B4-BE49-F238E27FC236}">
                <a16:creationId xmlns:a16="http://schemas.microsoft.com/office/drawing/2014/main" id="{2FB78207-7037-45EF-9436-1BBB48705ACF}"/>
              </a:ext>
            </a:extLst>
          </p:cNvPr>
          <p:cNvSpPr>
            <a:spLocks noGrp="1"/>
          </p:cNvSpPr>
          <p:nvPr>
            <p:ph sz="half" idx="2"/>
          </p:nvPr>
        </p:nvSpPr>
        <p:spPr>
          <a:xfrm>
            <a:off x="11232151" y="2852049"/>
            <a:ext cx="2591468" cy="2575578"/>
          </a:xfrm>
        </p:spPr>
        <p:txBody>
          <a:bodyPr>
            <a:normAutofit fontScale="92500" lnSpcReduction="10000"/>
          </a:bodyPr>
          <a:lstStyle/>
          <a:p>
            <a:endParaRPr lang="fr-FR" dirty="0"/>
          </a:p>
        </p:txBody>
      </p:sp>
    </p:spTree>
    <p:extLst>
      <p:ext uri="{BB962C8B-B14F-4D97-AF65-F5344CB8AC3E}">
        <p14:creationId xmlns:p14="http://schemas.microsoft.com/office/powerpoint/2010/main" val="3195804308"/>
      </p:ext>
    </p:extLst>
  </p:cSld>
  <p:clrMapOvr>
    <a:masterClrMapping/>
  </p:clrMapOvr>
  <mc:AlternateContent xmlns:mc="http://schemas.openxmlformats.org/markup-compatibility/2006" xmlns:p14="http://schemas.microsoft.com/office/powerpoint/2010/main">
    <mc:Choice Requires="p14">
      <p:transition p14:dur="10" advTm="34000"/>
    </mc:Choice>
    <mc:Fallback xmlns="">
      <p:transition advTm="3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5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5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5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5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5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5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5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5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Une image contenant texte, intérieur, vieux, décoré&#10;&#10;Description générée automatiquement">
            <a:extLst>
              <a:ext uri="{FF2B5EF4-FFF2-40B4-BE49-F238E27FC236}">
                <a16:creationId xmlns:a16="http://schemas.microsoft.com/office/drawing/2014/main" id="{B25D7444-DEC3-872D-CA99-276FCB209496}"/>
              </a:ext>
            </a:extLst>
          </p:cNvPr>
          <p:cNvPicPr>
            <a:picLocks noChangeAspect="1"/>
          </p:cNvPicPr>
          <p:nvPr/>
        </p:nvPicPr>
        <p:blipFill rotWithShape="1">
          <a:blip r:embed="rId3">
            <a:extLst>
              <a:ext uri="{28A0092B-C50C-407E-A947-70E740481C1C}">
                <a14:useLocalDpi xmlns:a14="http://schemas.microsoft.com/office/drawing/2010/main" val="0"/>
              </a:ext>
            </a:extLst>
          </a:blip>
          <a:srcRect l="211" t="-3067" r="54269" b="29509"/>
          <a:stretch/>
        </p:blipFill>
        <p:spPr>
          <a:xfrm>
            <a:off x="323528" y="274556"/>
            <a:ext cx="4464496" cy="4912545"/>
          </a:xfrm>
          <a:prstGeom prst="rect">
            <a:avLst/>
          </a:prstGeom>
        </p:spPr>
      </p:pic>
      <p:sp>
        <p:nvSpPr>
          <p:cNvPr id="3" name="ZoneTexte 2">
            <a:extLst>
              <a:ext uri="{FF2B5EF4-FFF2-40B4-BE49-F238E27FC236}">
                <a16:creationId xmlns:a16="http://schemas.microsoft.com/office/drawing/2014/main" id="{CABAF187-92CD-AD60-F032-DB62333C3083}"/>
              </a:ext>
            </a:extLst>
          </p:cNvPr>
          <p:cNvSpPr txBox="1"/>
          <p:nvPr/>
        </p:nvSpPr>
        <p:spPr>
          <a:xfrm>
            <a:off x="5076056" y="260648"/>
            <a:ext cx="3600400" cy="4524315"/>
          </a:xfrm>
          <a:prstGeom prst="rect">
            <a:avLst/>
          </a:prstGeom>
          <a:noFill/>
        </p:spPr>
        <p:txBody>
          <a:bodyPr wrap="square" rtlCol="0">
            <a:spAutoFit/>
          </a:bodyPr>
          <a:lstStyle/>
          <a:p>
            <a:r>
              <a:rPr lang="fr-FR" sz="3600" b="1" dirty="0">
                <a:effectLst/>
                <a:latin typeface="Bodoni MT" panose="02070603080606020203" pitchFamily="18" charset="0"/>
                <a:ea typeface="Calibri" panose="020F0502020204030204" pitchFamily="34" charset="0"/>
                <a:cs typeface="Times New Roman" panose="02020603050405020304" pitchFamily="18" charset="0"/>
              </a:rPr>
              <a:t>En ces années qui suivent la Révolution, le souci de porter l’Évangile jusqu’aux extrémités de la terre est très fort. </a:t>
            </a:r>
            <a:endParaRPr lang="fr-FR" sz="3600" b="1" dirty="0">
              <a:latin typeface="Bodoni MT" panose="02070603080606020203" pitchFamily="18" charset="0"/>
            </a:endParaRPr>
          </a:p>
        </p:txBody>
      </p:sp>
      <p:sp>
        <p:nvSpPr>
          <p:cNvPr id="2" name="ZoneTexte 1">
            <a:extLst>
              <a:ext uri="{FF2B5EF4-FFF2-40B4-BE49-F238E27FC236}">
                <a16:creationId xmlns:a16="http://schemas.microsoft.com/office/drawing/2014/main" id="{51318BA6-A112-28E4-5E8F-B5C0596BC841}"/>
              </a:ext>
            </a:extLst>
          </p:cNvPr>
          <p:cNvSpPr txBox="1"/>
          <p:nvPr/>
        </p:nvSpPr>
        <p:spPr>
          <a:xfrm>
            <a:off x="683568" y="5589240"/>
            <a:ext cx="7992888" cy="1200329"/>
          </a:xfrm>
          <a:prstGeom prst="rect">
            <a:avLst/>
          </a:prstGeom>
          <a:noFill/>
        </p:spPr>
        <p:txBody>
          <a:bodyPr wrap="square" rtlCol="0">
            <a:spAutoFit/>
          </a:bodyPr>
          <a:lstStyle/>
          <a:p>
            <a:r>
              <a:rPr lang="fr-FR" sz="3600" b="1" dirty="0">
                <a:latin typeface="Bodoni MT" panose="02070603080606020203" pitchFamily="18" charset="0"/>
                <a:cs typeface="Times New Roman" panose="02020603050405020304" pitchFamily="18" charset="0"/>
              </a:rPr>
              <a:t>Les missions et les missionnaires ont besoin de soutien matériel et financier.</a:t>
            </a:r>
          </a:p>
        </p:txBody>
      </p:sp>
    </p:spTree>
    <p:extLst>
      <p:ext uri="{BB962C8B-B14F-4D97-AF65-F5344CB8AC3E}">
        <p14:creationId xmlns:p14="http://schemas.microsoft.com/office/powerpoint/2010/main" val="2459914094"/>
      </p:ext>
    </p:extLst>
  </p:cSld>
  <p:clrMapOvr>
    <a:masterClrMapping/>
  </p:clrMapOvr>
  <mc:AlternateContent xmlns:mc="http://schemas.openxmlformats.org/markup-compatibility/2006" xmlns:p14="http://schemas.microsoft.com/office/powerpoint/2010/main">
    <mc:Choice Requires="p14">
      <p:transition p14:dur="10" advTm="26000"/>
    </mc:Choice>
    <mc:Fallback xmlns="">
      <p:transition advTm="2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4)">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3000" fill="hold"/>
                                        <p:tgtEl>
                                          <p:spTgt spid="3"/>
                                        </p:tgtEl>
                                        <p:attrNameLst>
                                          <p:attrName>ppt_x</p:attrName>
                                        </p:attrNameLst>
                                      </p:cBhvr>
                                      <p:tavLst>
                                        <p:tav tm="0">
                                          <p:val>
                                            <p:strVal val="1+#ppt_w/2"/>
                                          </p:val>
                                        </p:tav>
                                        <p:tav tm="100000">
                                          <p:val>
                                            <p:strVal val="#ppt_x"/>
                                          </p:val>
                                        </p:tav>
                                      </p:tavLst>
                                    </p:anim>
                                    <p:anim calcmode="lin" valueType="num">
                                      <p:cBhvr additive="base">
                                        <p:cTn id="13" dur="3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3000" fill="hold"/>
                                        <p:tgtEl>
                                          <p:spTgt spid="2"/>
                                        </p:tgtEl>
                                        <p:attrNameLst>
                                          <p:attrName>ppt_x</p:attrName>
                                        </p:attrNameLst>
                                      </p:cBhvr>
                                      <p:tavLst>
                                        <p:tav tm="0">
                                          <p:val>
                                            <p:strVal val="#ppt_x"/>
                                          </p:val>
                                        </p:tav>
                                        <p:tav tm="100000">
                                          <p:val>
                                            <p:strVal val="#ppt_x"/>
                                          </p:val>
                                        </p:tav>
                                      </p:tavLst>
                                    </p:anim>
                                    <p:anim calcmode="lin" valueType="num">
                                      <p:cBhvr additive="base">
                                        <p:cTn id="19"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Une image contenant texte, intérieur, vieux, décoré&#10;&#10;Description générée automatiquement">
            <a:extLst>
              <a:ext uri="{FF2B5EF4-FFF2-40B4-BE49-F238E27FC236}">
                <a16:creationId xmlns:a16="http://schemas.microsoft.com/office/drawing/2014/main" id="{B25D7444-DEC3-872D-CA99-276FCB209496}"/>
              </a:ext>
            </a:extLst>
          </p:cNvPr>
          <p:cNvPicPr>
            <a:picLocks noChangeAspect="1"/>
          </p:cNvPicPr>
          <p:nvPr/>
        </p:nvPicPr>
        <p:blipFill rotWithShape="1">
          <a:blip r:embed="rId3">
            <a:extLst>
              <a:ext uri="{28A0092B-C50C-407E-A947-70E740481C1C}">
                <a14:useLocalDpi xmlns:a14="http://schemas.microsoft.com/office/drawing/2010/main" val="0"/>
              </a:ext>
            </a:extLst>
          </a:blip>
          <a:srcRect l="211" t="-3067" r="54269" b="29509"/>
          <a:stretch/>
        </p:blipFill>
        <p:spPr>
          <a:xfrm>
            <a:off x="323528" y="620688"/>
            <a:ext cx="4464496" cy="4912545"/>
          </a:xfrm>
          <a:prstGeom prst="rect">
            <a:avLst/>
          </a:prstGeom>
        </p:spPr>
      </p:pic>
      <p:sp>
        <p:nvSpPr>
          <p:cNvPr id="3" name="ZoneTexte 2">
            <a:extLst>
              <a:ext uri="{FF2B5EF4-FFF2-40B4-BE49-F238E27FC236}">
                <a16:creationId xmlns:a16="http://schemas.microsoft.com/office/drawing/2014/main" id="{CABAF187-92CD-AD60-F032-DB62333C3083}"/>
              </a:ext>
            </a:extLst>
          </p:cNvPr>
          <p:cNvSpPr txBox="1"/>
          <p:nvPr/>
        </p:nvSpPr>
        <p:spPr>
          <a:xfrm>
            <a:off x="5076056" y="260648"/>
            <a:ext cx="3600400" cy="2308324"/>
          </a:xfrm>
          <a:prstGeom prst="rect">
            <a:avLst/>
          </a:prstGeom>
          <a:noFill/>
        </p:spPr>
        <p:txBody>
          <a:bodyPr wrap="square" rtlCol="0">
            <a:spAutoFit/>
          </a:bodyPr>
          <a:lstStyle/>
          <a:p>
            <a:r>
              <a:rPr lang="fr-FR" sz="3600" b="1" dirty="0">
                <a:latin typeface="Bodoni MT Condensed" panose="02070606080606020203" pitchFamily="18" charset="0"/>
              </a:rPr>
              <a:t>Pauline va contribuer à donner un nouvel élan missionnaire à l’Église.</a:t>
            </a:r>
          </a:p>
        </p:txBody>
      </p:sp>
      <p:sp>
        <p:nvSpPr>
          <p:cNvPr id="2" name="ZoneTexte 1">
            <a:extLst>
              <a:ext uri="{FF2B5EF4-FFF2-40B4-BE49-F238E27FC236}">
                <a16:creationId xmlns:a16="http://schemas.microsoft.com/office/drawing/2014/main" id="{E3432B20-50A7-F421-1993-2B2F0871D95B}"/>
              </a:ext>
            </a:extLst>
          </p:cNvPr>
          <p:cNvSpPr txBox="1"/>
          <p:nvPr/>
        </p:nvSpPr>
        <p:spPr>
          <a:xfrm>
            <a:off x="5076056" y="2857868"/>
            <a:ext cx="3744416" cy="2862322"/>
          </a:xfrm>
          <a:prstGeom prst="rect">
            <a:avLst/>
          </a:prstGeom>
          <a:noFill/>
        </p:spPr>
        <p:txBody>
          <a:bodyPr wrap="square" rtlCol="0">
            <a:spAutoFit/>
          </a:bodyPr>
          <a:lstStyle/>
          <a:p>
            <a:r>
              <a:rPr lang="fr-FR" sz="3600" b="1" dirty="0">
                <a:latin typeface="Bodoni MT Condensed" panose="02070606080606020203" pitchFamily="18" charset="0"/>
              </a:rPr>
              <a:t>Elle élabore un mode d’organisation pour soutenir les missions au niveau matériel et spirituel. </a:t>
            </a:r>
          </a:p>
        </p:txBody>
      </p:sp>
    </p:spTree>
    <p:extLst>
      <p:ext uri="{BB962C8B-B14F-4D97-AF65-F5344CB8AC3E}">
        <p14:creationId xmlns:p14="http://schemas.microsoft.com/office/powerpoint/2010/main" val="4147681403"/>
      </p:ext>
    </p:extLst>
  </p:cSld>
  <p:clrMapOvr>
    <a:masterClrMapping/>
  </p:clrMapOvr>
  <mc:AlternateContent xmlns:mc="http://schemas.openxmlformats.org/markup-compatibility/2006" xmlns:p14="http://schemas.microsoft.com/office/powerpoint/2010/main">
    <mc:Choice Requires="p14">
      <p:transition p14:dur="10" advTm="26000"/>
    </mc:Choice>
    <mc:Fallback xmlns="">
      <p:transition advTm="26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1E48C0-DE40-B2E7-E890-2685A45DFBCC}"/>
              </a:ext>
            </a:extLst>
          </p:cNvPr>
          <p:cNvSpPr>
            <a:spLocks noGrp="1"/>
          </p:cNvSpPr>
          <p:nvPr>
            <p:ph type="title"/>
          </p:nvPr>
        </p:nvSpPr>
        <p:spPr>
          <a:xfrm>
            <a:off x="483513" y="404664"/>
            <a:ext cx="8229600" cy="1143000"/>
          </a:xfrm>
        </p:spPr>
        <p:txBody>
          <a:bodyPr wrap="square" anchor="ctr">
            <a:normAutofit fontScale="90000"/>
          </a:bodyPr>
          <a:lstStyle/>
          <a:p>
            <a:r>
              <a:rPr lang="fr-FR" sz="4000" b="1" dirty="0">
                <a:latin typeface="Bodoni MT Condensed" panose="02070606080606020203" pitchFamily="18" charset="0"/>
              </a:rPr>
              <a:t>Affligée par la déchristianisation de la société, elle décide de s’attaquer à la racine du mal par la prière </a:t>
            </a:r>
            <a:br>
              <a:rPr lang="fr-FR" sz="900" dirty="0"/>
            </a:br>
            <a:endParaRPr lang="fr-FR" sz="1800" dirty="0"/>
          </a:p>
        </p:txBody>
      </p:sp>
      <p:pic>
        <p:nvPicPr>
          <p:cNvPr id="5" name="Image 4" descr="Une image contenant accessoire, chaîne, médaillon&#10;&#10;Description générée automatiquement">
            <a:extLst>
              <a:ext uri="{FF2B5EF4-FFF2-40B4-BE49-F238E27FC236}">
                <a16:creationId xmlns:a16="http://schemas.microsoft.com/office/drawing/2014/main" id="{230F7DC3-4764-FF16-1D18-D8D9FEF86323}"/>
              </a:ext>
            </a:extLst>
          </p:cNvPr>
          <p:cNvPicPr>
            <a:picLocks noChangeAspect="1"/>
          </p:cNvPicPr>
          <p:nvPr/>
        </p:nvPicPr>
        <p:blipFill rotWithShape="1">
          <a:blip r:embed="rId3">
            <a:extLst>
              <a:ext uri="{28A0092B-C50C-407E-A947-70E740481C1C}">
                <a14:useLocalDpi xmlns:a14="http://schemas.microsoft.com/office/drawing/2010/main" val="0"/>
              </a:ext>
            </a:extLst>
          </a:blip>
          <a:srcRect t="9950" r="-2" b="11881"/>
          <a:stretch/>
        </p:blipFill>
        <p:spPr>
          <a:xfrm>
            <a:off x="457201" y="1557649"/>
            <a:ext cx="4038600" cy="4525963"/>
          </a:xfrm>
          <a:prstGeom prst="rect">
            <a:avLst/>
          </a:prstGeom>
          <a:noFill/>
        </p:spPr>
      </p:pic>
      <p:sp>
        <p:nvSpPr>
          <p:cNvPr id="10" name="Text Placeholder 3">
            <a:extLst>
              <a:ext uri="{FF2B5EF4-FFF2-40B4-BE49-F238E27FC236}">
                <a16:creationId xmlns:a16="http://schemas.microsoft.com/office/drawing/2014/main" id="{D86DC842-8CA9-F408-E955-55728F2CE8F0}"/>
              </a:ext>
            </a:extLst>
          </p:cNvPr>
          <p:cNvSpPr>
            <a:spLocks noGrp="1"/>
          </p:cNvSpPr>
          <p:nvPr>
            <p:ph sz="half" idx="2"/>
          </p:nvPr>
        </p:nvSpPr>
        <p:spPr>
          <a:xfrm>
            <a:off x="4648200" y="1600200"/>
            <a:ext cx="4316288" cy="4525963"/>
          </a:xfrm>
        </p:spPr>
        <p:txBody>
          <a:bodyPr wrap="square" anchor="t">
            <a:noAutofit/>
          </a:bodyPr>
          <a:lstStyle/>
          <a:p>
            <a:pPr marL="0" indent="0">
              <a:buNone/>
            </a:pPr>
            <a:r>
              <a:rPr lang="fr-FR" sz="3600" b="1" dirty="0">
                <a:latin typeface="Bodoni MT Condensed" panose="02070606080606020203" pitchFamily="18" charset="0"/>
              </a:rPr>
              <a:t>C’est dans cet esprit qu’elle fonde le Rosaire Vivant. </a:t>
            </a:r>
          </a:p>
          <a:p>
            <a:pPr marL="0" indent="0">
              <a:buNone/>
            </a:pPr>
            <a:r>
              <a:rPr lang="fr-FR" sz="3600" b="1" dirty="0">
                <a:latin typeface="Bodoni MT Condensed" panose="02070606080606020203" pitchFamily="18" charset="0"/>
              </a:rPr>
              <a:t>Elle organise des groupes de 15 personnes qui s’engagent à dire chaque jour une dizaine de « je vous salue Marie ».</a:t>
            </a:r>
            <a:br>
              <a:rPr lang="fr-FR" sz="3600" b="1" dirty="0">
                <a:latin typeface="Bodoni MT Condensed" panose="02070606080606020203" pitchFamily="18" charset="0"/>
              </a:rPr>
            </a:br>
            <a:endParaRPr lang="en-US" sz="3600" b="1" dirty="0">
              <a:latin typeface="Bodoni MT Condensed" panose="02070606080606020203" pitchFamily="18" charset="0"/>
            </a:endParaRPr>
          </a:p>
        </p:txBody>
      </p:sp>
    </p:spTree>
    <p:extLst>
      <p:ext uri="{BB962C8B-B14F-4D97-AF65-F5344CB8AC3E}">
        <p14:creationId xmlns:p14="http://schemas.microsoft.com/office/powerpoint/2010/main" val="2489733019"/>
      </p:ext>
    </p:extLst>
  </p:cSld>
  <p:clrMapOvr>
    <a:masterClrMapping/>
  </p:clrMapOvr>
  <mc:AlternateContent xmlns:mc="http://schemas.openxmlformats.org/markup-compatibility/2006" xmlns:p14="http://schemas.microsoft.com/office/powerpoint/2010/main">
    <mc:Choice Requires="p14">
      <p:transition p14:dur="10" advTm="27000"/>
    </mc:Choice>
    <mc:Fallback xmlns="">
      <p:transition advTm="27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additive="base">
                                        <p:cTn id="18" dur="20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19" dur="20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0">
                                            <p:txEl>
                                              <p:pRg st="1" end="1"/>
                                            </p:txEl>
                                          </p:spTgt>
                                        </p:tgtEl>
                                        <p:attrNameLst>
                                          <p:attrName>style.visibility</p:attrName>
                                        </p:attrNameLst>
                                      </p:cBhvr>
                                      <p:to>
                                        <p:strVal val="visible"/>
                                      </p:to>
                                    </p:set>
                                    <p:anim calcmode="lin" valueType="num">
                                      <p:cBhvr additive="base">
                                        <p:cTn id="24" dur="2000" fill="hold"/>
                                        <p:tgtEl>
                                          <p:spTgt spid="10">
                                            <p:txEl>
                                              <p:pRg st="1" end="1"/>
                                            </p:txEl>
                                          </p:spTgt>
                                        </p:tgtEl>
                                        <p:attrNameLst>
                                          <p:attrName>ppt_x</p:attrName>
                                        </p:attrNameLst>
                                      </p:cBhvr>
                                      <p:tavLst>
                                        <p:tav tm="0">
                                          <p:val>
                                            <p:strVal val="1+#ppt_w/2"/>
                                          </p:val>
                                        </p:tav>
                                        <p:tav tm="100000">
                                          <p:val>
                                            <p:strVal val="#ppt_x"/>
                                          </p:val>
                                        </p:tav>
                                      </p:tavLst>
                                    </p:anim>
                                    <p:anim calcmode="lin" valueType="num">
                                      <p:cBhvr additive="base">
                                        <p:cTn id="25" dur="2000" fill="hold"/>
                                        <p:tgtEl>
                                          <p:spTgt spid="10">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02E0B3-39FF-4195-8AB8-9114F870F8E6}"/>
              </a:ext>
            </a:extLst>
          </p:cNvPr>
          <p:cNvSpPr>
            <a:spLocks noGrp="1"/>
          </p:cNvSpPr>
          <p:nvPr>
            <p:ph type="title"/>
          </p:nvPr>
        </p:nvSpPr>
        <p:spPr/>
        <p:txBody>
          <a:bodyPr/>
          <a:lstStyle/>
          <a:p>
            <a:br>
              <a:rPr lang="fr-FR" sz="1350" dirty="0">
                <a:latin typeface="Times New Roman" panose="02020603050405020304" pitchFamily="18" charset="0"/>
                <a:ea typeface="Times New Roman" panose="02020603050405020304" pitchFamily="18" charset="0"/>
              </a:rPr>
            </a:br>
            <a:endParaRPr lang="fr-FR" dirty="0"/>
          </a:p>
        </p:txBody>
      </p:sp>
      <p:sp>
        <p:nvSpPr>
          <p:cNvPr id="4" name="Espace réservé du contenu 3">
            <a:extLst>
              <a:ext uri="{FF2B5EF4-FFF2-40B4-BE49-F238E27FC236}">
                <a16:creationId xmlns:a16="http://schemas.microsoft.com/office/drawing/2014/main" id="{DF2F091D-CCE1-439E-941E-6FA8F46F9136}"/>
              </a:ext>
            </a:extLst>
          </p:cNvPr>
          <p:cNvSpPr>
            <a:spLocks noGrp="1"/>
          </p:cNvSpPr>
          <p:nvPr>
            <p:ph sz="half" idx="2"/>
          </p:nvPr>
        </p:nvSpPr>
        <p:spPr>
          <a:xfrm>
            <a:off x="451692" y="274638"/>
            <a:ext cx="8584803" cy="2763441"/>
          </a:xfrm>
        </p:spPr>
        <p:txBody>
          <a:bodyPr>
            <a:normAutofit fontScale="25000" lnSpcReduction="20000"/>
          </a:bodyPr>
          <a:lstStyle/>
          <a:p>
            <a:pPr marL="0" indent="0">
              <a:buNone/>
            </a:pPr>
            <a:r>
              <a:rPr lang="fr-FR" sz="14400" b="1" dirty="0">
                <a:latin typeface="Bodoni MT" panose="02070603080606020203" pitchFamily="18" charset="0"/>
                <a:ea typeface="Times New Roman" panose="02020603050405020304" pitchFamily="18" charset="0"/>
              </a:rPr>
              <a:t>Et moi, quelle est ma place dans l’action missionnaire de l’Eglise ? </a:t>
            </a:r>
          </a:p>
          <a:p>
            <a:pPr marL="0" indent="0">
              <a:buNone/>
            </a:pPr>
            <a:endParaRPr lang="fr-FR" sz="14400" b="1" dirty="0">
              <a:latin typeface="Bodoni MT" panose="02070603080606020203" pitchFamily="18" charset="0"/>
              <a:ea typeface="Times New Roman" panose="02020603050405020304" pitchFamily="18" charset="0"/>
            </a:endParaRPr>
          </a:p>
          <a:p>
            <a:pPr marL="0" indent="0">
              <a:buNone/>
            </a:pPr>
            <a:r>
              <a:rPr lang="fr-FR" sz="14400" b="1" dirty="0">
                <a:latin typeface="Bodoni MT" panose="02070603080606020203" pitchFamily="18" charset="0"/>
                <a:ea typeface="Times New Roman" panose="02020603050405020304" pitchFamily="18" charset="0"/>
              </a:rPr>
              <a:t>- Dans ma famille</a:t>
            </a:r>
          </a:p>
          <a:p>
            <a:pPr marL="0" indent="0">
              <a:buNone/>
            </a:pPr>
            <a:r>
              <a:rPr lang="fr-FR" sz="14400" b="1" dirty="0">
                <a:latin typeface="Bodoni MT" panose="02070603080606020203" pitchFamily="18" charset="0"/>
                <a:ea typeface="Times New Roman" panose="02020603050405020304" pitchFamily="18" charset="0"/>
              </a:rPr>
              <a:t>- mon village</a:t>
            </a:r>
          </a:p>
          <a:p>
            <a:pPr marL="0" indent="0">
              <a:buNone/>
            </a:pPr>
            <a:r>
              <a:rPr lang="fr-FR" sz="14400" b="1" dirty="0">
                <a:latin typeface="Bodoni MT" panose="02070603080606020203" pitchFamily="18" charset="0"/>
                <a:ea typeface="Times New Roman" panose="02020603050405020304" pitchFamily="18" charset="0"/>
              </a:rPr>
              <a:t>- ma paroisse</a:t>
            </a:r>
          </a:p>
          <a:p>
            <a:pPr marL="0" indent="0">
              <a:buNone/>
            </a:pPr>
            <a:r>
              <a:rPr lang="fr-FR" sz="14400" b="1" dirty="0">
                <a:latin typeface="Bodoni MT" panose="02070603080606020203" pitchFamily="18" charset="0"/>
                <a:ea typeface="Times New Roman" panose="02020603050405020304" pitchFamily="18" charset="0"/>
              </a:rPr>
              <a:t>- au travail ?</a:t>
            </a:r>
          </a:p>
          <a:p>
            <a:pPr marL="0" indent="0">
              <a:buNone/>
            </a:pPr>
            <a:endParaRPr lang="fr-FR" sz="10800" dirty="0">
              <a:latin typeface="Bodoni MT" panose="02070603080606020203" pitchFamily="18" charset="0"/>
              <a:ea typeface="Times New Roman" panose="02020603050405020304" pitchFamily="18" charset="0"/>
            </a:endParaRPr>
          </a:p>
          <a:p>
            <a:pPr marL="0" indent="0">
              <a:buNone/>
            </a:pPr>
            <a:endParaRPr lang="fr-FR" sz="10800" dirty="0">
              <a:latin typeface="Bodoni MT" panose="02070603080606020203" pitchFamily="18" charset="0"/>
              <a:ea typeface="Times New Roman" panose="02020603050405020304" pitchFamily="18" charset="0"/>
            </a:endParaRPr>
          </a:p>
          <a:p>
            <a:pPr>
              <a:buFontTx/>
              <a:buChar char="-"/>
            </a:pPr>
            <a:r>
              <a:rPr lang="fr-FR" sz="14400" b="1" dirty="0">
                <a:latin typeface="Bodoni MT" panose="02070603080606020203" pitchFamily="18" charset="0"/>
                <a:ea typeface="Times New Roman" panose="02020603050405020304" pitchFamily="18" charset="0"/>
              </a:rPr>
              <a:t>Ai-je le souci, en tant que chrétien, de   </a:t>
            </a:r>
          </a:p>
          <a:p>
            <a:pPr marL="0" indent="0">
              <a:buNone/>
            </a:pPr>
            <a:r>
              <a:rPr lang="fr-FR" sz="14400" b="1" dirty="0">
                <a:latin typeface="Bodoni MT" panose="02070603080606020203" pitchFamily="18" charset="0"/>
                <a:ea typeface="Times New Roman" panose="02020603050405020304" pitchFamily="18" charset="0"/>
              </a:rPr>
              <a:t>   témoigner du Christ?</a:t>
            </a:r>
          </a:p>
          <a:p>
            <a:pPr marL="0" indent="0">
              <a:buNone/>
            </a:pPr>
            <a:r>
              <a:rPr lang="fr-FR" sz="14400" b="1" dirty="0">
                <a:latin typeface="Bodoni MT" panose="02070603080606020203" pitchFamily="18" charset="0"/>
                <a:ea typeface="Times New Roman" panose="02020603050405020304" pitchFamily="18" charset="0"/>
              </a:rPr>
              <a:t>- Est-ce que je prie pour les vocations ?</a:t>
            </a:r>
          </a:p>
          <a:p>
            <a:pPr marL="0" indent="0">
              <a:buNone/>
            </a:pPr>
            <a:endParaRPr lang="fr-FR" sz="14400" b="1" dirty="0">
              <a:latin typeface="Bodoni MT" panose="02070603080606020203" pitchFamily="18" charset="0"/>
              <a:ea typeface="Times New Roman" panose="02020603050405020304" pitchFamily="18" charset="0"/>
            </a:endParaRPr>
          </a:p>
          <a:p>
            <a:pPr marL="0" indent="0">
              <a:buNone/>
            </a:pPr>
            <a:endParaRPr lang="fr-FR" sz="14400" b="1" dirty="0">
              <a:latin typeface="Bodoni MT" panose="02070603080606020203" pitchFamily="18" charset="0"/>
              <a:ea typeface="Times New Roman" panose="02020603050405020304" pitchFamily="18" charset="0"/>
            </a:endParaRPr>
          </a:p>
          <a:p>
            <a:pPr marL="0" indent="0">
              <a:buNone/>
            </a:pPr>
            <a:endParaRPr lang="fr-FR" sz="14400" b="1" dirty="0">
              <a:latin typeface="Bodoni MT" panose="02070603080606020203" pitchFamily="18" charset="0"/>
              <a:ea typeface="Times New Roman" panose="02020603050405020304" pitchFamily="18" charset="0"/>
            </a:endParaRPr>
          </a:p>
          <a:p>
            <a:pPr marL="0" indent="0">
              <a:buNone/>
            </a:pPr>
            <a:br>
              <a:rPr lang="fr-FR" sz="14400" b="1" dirty="0">
                <a:latin typeface="Bodoni MT" panose="02070603080606020203" pitchFamily="18" charset="0"/>
                <a:ea typeface="Times New Roman" panose="02020603050405020304" pitchFamily="18" charset="0"/>
              </a:rPr>
            </a:br>
            <a:endParaRPr lang="fr-FR" sz="14400" b="1" dirty="0">
              <a:latin typeface="Bodoni MT" panose="02070603080606020203" pitchFamily="18" charset="0"/>
              <a:ea typeface="Times New Roman" panose="02020603050405020304" pitchFamily="18" charset="0"/>
            </a:endParaRPr>
          </a:p>
        </p:txBody>
      </p:sp>
      <p:sp>
        <p:nvSpPr>
          <p:cNvPr id="5" name="Espace réservé du texte 4">
            <a:extLst>
              <a:ext uri="{FF2B5EF4-FFF2-40B4-BE49-F238E27FC236}">
                <a16:creationId xmlns:a16="http://schemas.microsoft.com/office/drawing/2014/main" id="{FD2D8F5B-417F-49B3-96B6-497D03A929D8}"/>
              </a:ext>
            </a:extLst>
          </p:cNvPr>
          <p:cNvSpPr>
            <a:spLocks noGrp="1"/>
          </p:cNvSpPr>
          <p:nvPr>
            <p:ph type="body" sz="quarter" idx="3"/>
          </p:nvPr>
        </p:nvSpPr>
        <p:spPr>
          <a:xfrm>
            <a:off x="9775420" y="2526247"/>
            <a:ext cx="3546710" cy="572687"/>
          </a:xfrm>
        </p:spPr>
        <p:txBody>
          <a:bodyPr/>
          <a:lstStyle/>
          <a:p>
            <a:endParaRPr lang="fr-FR" dirty="0"/>
          </a:p>
        </p:txBody>
      </p:sp>
      <p:pic>
        <p:nvPicPr>
          <p:cNvPr id="6" name="Image 5" descr="Une image contenant herbe, extérieur&#10;&#10;Description générée automatiquement">
            <a:extLst>
              <a:ext uri="{FF2B5EF4-FFF2-40B4-BE49-F238E27FC236}">
                <a16:creationId xmlns:a16="http://schemas.microsoft.com/office/drawing/2014/main" id="{66BD2A92-717B-6143-A46A-D2B6AAD1F613}"/>
              </a:ext>
            </a:extLst>
          </p:cNvPr>
          <p:cNvPicPr>
            <a:picLocks noChangeAspect="1"/>
          </p:cNvPicPr>
          <p:nvPr/>
        </p:nvPicPr>
        <p:blipFill rotWithShape="1">
          <a:blip r:embed="rId2">
            <a:extLst>
              <a:ext uri="{28A0092B-C50C-407E-A947-70E740481C1C}">
                <a14:useLocalDpi xmlns:a14="http://schemas.microsoft.com/office/drawing/2010/main" val="0"/>
              </a:ext>
            </a:extLst>
          </a:blip>
          <a:srcRect l="46850" t="15359" r="1175" b="32638"/>
          <a:stretch/>
        </p:blipFill>
        <p:spPr>
          <a:xfrm>
            <a:off x="4283968" y="1417638"/>
            <a:ext cx="4752527" cy="3019474"/>
          </a:xfrm>
          <a:prstGeom prst="rect">
            <a:avLst/>
          </a:prstGeom>
        </p:spPr>
      </p:pic>
    </p:spTree>
    <p:extLst>
      <p:ext uri="{BB962C8B-B14F-4D97-AF65-F5344CB8AC3E}">
        <p14:creationId xmlns:p14="http://schemas.microsoft.com/office/powerpoint/2010/main" val="1654432748"/>
      </p:ext>
    </p:extLst>
  </p:cSld>
  <p:clrMapOvr>
    <a:masterClrMapping/>
  </p:clrMapOvr>
  <mc:AlternateContent xmlns:mc="http://schemas.openxmlformats.org/markup-compatibility/2006" xmlns:p14="http://schemas.microsoft.com/office/powerpoint/2010/main">
    <mc:Choice Requires="p14">
      <p:transition p14:dur="10" advTm="34000"/>
    </mc:Choice>
    <mc:Fallback xmlns="">
      <p:transition advTm="3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p:cTn id="28"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p:cTn id="35"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 calcmode="lin" valueType="num">
                                      <p:cBhvr>
                                        <p:cTn id="42"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43"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 calcmode="lin" valueType="num">
                                      <p:cBhvr>
                                        <p:cTn id="49" dur="1000" fill="hold"/>
                                        <p:tgtEl>
                                          <p:spTgt spid="4">
                                            <p:txEl>
                                              <p:pRg st="9" end="9"/>
                                            </p:txEl>
                                          </p:spTgt>
                                        </p:tgtEl>
                                        <p:attrNameLst>
                                          <p:attrName>ppt_w</p:attrName>
                                        </p:attrNameLst>
                                      </p:cBhvr>
                                      <p:tavLst>
                                        <p:tav tm="0">
                                          <p:val>
                                            <p:strVal val="#ppt_w*0.70"/>
                                          </p:val>
                                        </p:tav>
                                        <p:tav tm="100000">
                                          <p:val>
                                            <p:strVal val="#ppt_w"/>
                                          </p:val>
                                        </p:tav>
                                      </p:tavLst>
                                    </p:anim>
                                    <p:anim calcmode="lin" valueType="num">
                                      <p:cBhvr>
                                        <p:cTn id="50" dur="1000" fill="hold"/>
                                        <p:tgtEl>
                                          <p:spTgt spid="4">
                                            <p:txEl>
                                              <p:pRg st="9" end="9"/>
                                            </p:txEl>
                                          </p:spTgt>
                                        </p:tgtEl>
                                        <p:attrNameLst>
                                          <p:attrName>ppt_h</p:attrName>
                                        </p:attrNameLst>
                                      </p:cBhvr>
                                      <p:tavLst>
                                        <p:tav tm="0">
                                          <p:val>
                                            <p:strVal val="#ppt_h"/>
                                          </p:val>
                                        </p:tav>
                                        <p:tav tm="100000">
                                          <p:val>
                                            <p:strVal val="#ppt_h"/>
                                          </p:val>
                                        </p:tav>
                                      </p:tavLst>
                                    </p:anim>
                                    <p:animEffect transition="in" filter="fade">
                                      <p:cBhvr>
                                        <p:cTn id="51" dur="1000"/>
                                        <p:tgtEl>
                                          <p:spTgt spid="4">
                                            <p:txEl>
                                              <p:pRg st="9" end="9"/>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4">
                                            <p:txEl>
                                              <p:pRg st="10" end="10"/>
                                            </p:txEl>
                                          </p:spTgt>
                                        </p:tgtEl>
                                        <p:attrNameLst>
                                          <p:attrName>style.visibility</p:attrName>
                                        </p:attrNameLst>
                                      </p:cBhvr>
                                      <p:to>
                                        <p:strVal val="visible"/>
                                      </p:to>
                                    </p:set>
                                    <p:anim calcmode="lin" valueType="num">
                                      <p:cBhvr>
                                        <p:cTn id="56" dur="1000" fill="hold"/>
                                        <p:tgtEl>
                                          <p:spTgt spid="4">
                                            <p:txEl>
                                              <p:pRg st="10" end="10"/>
                                            </p:txEl>
                                          </p:spTgt>
                                        </p:tgtEl>
                                        <p:attrNameLst>
                                          <p:attrName>ppt_w</p:attrName>
                                        </p:attrNameLst>
                                      </p:cBhvr>
                                      <p:tavLst>
                                        <p:tav tm="0">
                                          <p:val>
                                            <p:strVal val="#ppt_w*0.70"/>
                                          </p:val>
                                        </p:tav>
                                        <p:tav tm="100000">
                                          <p:val>
                                            <p:strVal val="#ppt_w"/>
                                          </p:val>
                                        </p:tav>
                                      </p:tavLst>
                                    </p:anim>
                                    <p:anim calcmode="lin" valueType="num">
                                      <p:cBhvr>
                                        <p:cTn id="57" dur="1000" fill="hold"/>
                                        <p:tgtEl>
                                          <p:spTgt spid="4">
                                            <p:txEl>
                                              <p:pRg st="10" end="10"/>
                                            </p:txEl>
                                          </p:spTgt>
                                        </p:tgtEl>
                                        <p:attrNameLst>
                                          <p:attrName>ppt_h</p:attrName>
                                        </p:attrNameLst>
                                      </p:cBhvr>
                                      <p:tavLst>
                                        <p:tav tm="0">
                                          <p:val>
                                            <p:strVal val="#ppt_h"/>
                                          </p:val>
                                        </p:tav>
                                        <p:tav tm="100000">
                                          <p:val>
                                            <p:strVal val="#ppt_h"/>
                                          </p:val>
                                        </p:tav>
                                      </p:tavLst>
                                    </p:anim>
                                    <p:animEffect transition="in" filter="fade">
                                      <p:cBhvr>
                                        <p:cTn id="58" dur="1000"/>
                                        <p:tgtEl>
                                          <p:spTgt spid="4">
                                            <p:txEl>
                                              <p:pRg st="10" end="1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4">
                                            <p:txEl>
                                              <p:pRg st="14" end="14"/>
                                            </p:txEl>
                                          </p:spTgt>
                                        </p:tgtEl>
                                        <p:attrNameLst>
                                          <p:attrName>style.visibility</p:attrName>
                                        </p:attrNameLst>
                                      </p:cBhvr>
                                      <p:to>
                                        <p:strVal val="visible"/>
                                      </p:to>
                                    </p:set>
                                    <p:anim calcmode="lin" valueType="num">
                                      <p:cBhvr>
                                        <p:cTn id="63" dur="1000" fill="hold"/>
                                        <p:tgtEl>
                                          <p:spTgt spid="4">
                                            <p:txEl>
                                              <p:pRg st="14" end="14"/>
                                            </p:txEl>
                                          </p:spTgt>
                                        </p:tgtEl>
                                        <p:attrNameLst>
                                          <p:attrName>ppt_w</p:attrName>
                                        </p:attrNameLst>
                                      </p:cBhvr>
                                      <p:tavLst>
                                        <p:tav tm="0">
                                          <p:val>
                                            <p:strVal val="#ppt_w*0.70"/>
                                          </p:val>
                                        </p:tav>
                                        <p:tav tm="100000">
                                          <p:val>
                                            <p:strVal val="#ppt_w"/>
                                          </p:val>
                                        </p:tav>
                                      </p:tavLst>
                                    </p:anim>
                                    <p:anim calcmode="lin" valueType="num">
                                      <p:cBhvr>
                                        <p:cTn id="64" dur="1000" fill="hold"/>
                                        <p:tgtEl>
                                          <p:spTgt spid="4">
                                            <p:txEl>
                                              <p:pRg st="14" end="14"/>
                                            </p:txEl>
                                          </p:spTgt>
                                        </p:tgtEl>
                                        <p:attrNameLst>
                                          <p:attrName>ppt_h</p:attrName>
                                        </p:attrNameLst>
                                      </p:cBhvr>
                                      <p:tavLst>
                                        <p:tav tm="0">
                                          <p:val>
                                            <p:strVal val="#ppt_h"/>
                                          </p:val>
                                        </p:tav>
                                        <p:tav tm="100000">
                                          <p:val>
                                            <p:strVal val="#ppt_h"/>
                                          </p:val>
                                        </p:tav>
                                      </p:tavLst>
                                    </p:anim>
                                    <p:animEffect transition="in" filter="fade">
                                      <p:cBhvr>
                                        <p:cTn id="65" dur="10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1FFE18-0D46-45C2-B716-285456356216}"/>
              </a:ext>
            </a:extLst>
          </p:cNvPr>
          <p:cNvSpPr>
            <a:spLocks noGrp="1"/>
          </p:cNvSpPr>
          <p:nvPr>
            <p:ph type="title"/>
          </p:nvPr>
        </p:nvSpPr>
        <p:spPr/>
        <p:txBody>
          <a:bodyPr/>
          <a:lstStyle/>
          <a:p>
            <a:br>
              <a:rPr lang="fr-FR" sz="1350" dirty="0">
                <a:latin typeface="Times New Roman" panose="02020603050405020304" pitchFamily="18" charset="0"/>
                <a:ea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53C132D7-B21F-42BA-805E-47EEC54ADCAC}"/>
              </a:ext>
            </a:extLst>
          </p:cNvPr>
          <p:cNvSpPr>
            <a:spLocks noGrp="1"/>
          </p:cNvSpPr>
          <p:nvPr>
            <p:ph sz="half" idx="1"/>
          </p:nvPr>
        </p:nvSpPr>
        <p:spPr>
          <a:xfrm>
            <a:off x="457200" y="186202"/>
            <a:ext cx="8229600" cy="4358879"/>
          </a:xfrm>
        </p:spPr>
        <p:txBody>
          <a:bodyPr>
            <a:noAutofit/>
          </a:bodyPr>
          <a:lstStyle/>
          <a:p>
            <a:pPr>
              <a:buFontTx/>
              <a:buChar char="-"/>
            </a:pPr>
            <a:r>
              <a:rPr lang="fr-FR" sz="3600" b="1" dirty="0">
                <a:latin typeface="Bodoni MT" panose="02070603080606020203" pitchFamily="18" charset="0"/>
                <a:ea typeface="Times New Roman" panose="02020603050405020304" pitchFamily="18" charset="0"/>
              </a:rPr>
              <a:t>Ai-je le souci de faire de mes enfants et petits enfants, de vrais enfants de Dieu ou bien des enfants de ce monde ?</a:t>
            </a:r>
          </a:p>
          <a:p>
            <a:pPr marL="0" indent="0">
              <a:buNone/>
            </a:pPr>
            <a:endParaRPr lang="fr-FR" sz="3600" b="1" dirty="0">
              <a:latin typeface="Bodoni MT" panose="02070603080606020203" pitchFamily="18" charset="0"/>
              <a:ea typeface="Times New Roman" panose="02020603050405020304" pitchFamily="18" charset="0"/>
            </a:endParaRPr>
          </a:p>
          <a:p>
            <a:pPr marL="0" indent="0" algn="just">
              <a:buNone/>
            </a:pPr>
            <a:r>
              <a:rPr lang="fr-FR" sz="3600" b="1" dirty="0">
                <a:latin typeface="Bodoni MT" panose="02070603080606020203" pitchFamily="18" charset="0"/>
                <a:ea typeface="Times New Roman" panose="02020603050405020304" pitchFamily="18" charset="0"/>
              </a:rPr>
              <a:t>- Est-ce que j'accepte de me mettre au service des autres dans les diverses associations ou dans l’Eglise, ou suis-je tenté de me dérober à tout ce qui ressemble à un engagement ?</a:t>
            </a:r>
          </a:p>
          <a:p>
            <a:pPr marL="0" indent="0">
              <a:buNone/>
            </a:pPr>
            <a:br>
              <a:rPr lang="fr-FR" sz="2400" dirty="0">
                <a:latin typeface="Bodoni MT" panose="02070603080606020203" pitchFamily="18" charset="0"/>
                <a:ea typeface="Times New Roman" panose="02020603050405020304" pitchFamily="18" charset="0"/>
              </a:rPr>
            </a:br>
            <a:endParaRPr lang="fr-FR" sz="2400" dirty="0">
              <a:latin typeface="Bodoni MT" panose="02070603080606020203" pitchFamily="18" charset="0"/>
            </a:endParaRPr>
          </a:p>
        </p:txBody>
      </p:sp>
      <p:sp>
        <p:nvSpPr>
          <p:cNvPr id="4" name="Espace réservé du contenu 3">
            <a:extLst>
              <a:ext uri="{FF2B5EF4-FFF2-40B4-BE49-F238E27FC236}">
                <a16:creationId xmlns:a16="http://schemas.microsoft.com/office/drawing/2014/main" id="{9DEF0795-4CCD-46BA-B601-4B68F4D942D4}"/>
              </a:ext>
            </a:extLst>
          </p:cNvPr>
          <p:cNvSpPr>
            <a:spLocks noGrp="1"/>
          </p:cNvSpPr>
          <p:nvPr>
            <p:ph sz="half" idx="2"/>
          </p:nvPr>
        </p:nvSpPr>
        <p:spPr>
          <a:xfrm>
            <a:off x="11008692" y="2253098"/>
            <a:ext cx="2440855" cy="2177002"/>
          </a:xfrm>
        </p:spPr>
        <p:txBody>
          <a:bodyPr>
            <a:normAutofit/>
          </a:bodyPr>
          <a:lstStyle/>
          <a:p>
            <a:pPr marL="0" indent="0">
              <a:buNone/>
            </a:pPr>
            <a:endParaRPr lang="fr-FR" dirty="0"/>
          </a:p>
        </p:txBody>
      </p:sp>
    </p:spTree>
    <p:extLst>
      <p:ext uri="{BB962C8B-B14F-4D97-AF65-F5344CB8AC3E}">
        <p14:creationId xmlns:p14="http://schemas.microsoft.com/office/powerpoint/2010/main" val="3390348556"/>
      </p:ext>
    </p:extLst>
  </p:cSld>
  <p:clrMapOvr>
    <a:masterClrMapping/>
  </p:clrMapOvr>
  <mc:AlternateContent xmlns:mc="http://schemas.openxmlformats.org/markup-compatibility/2006" xmlns:p14="http://schemas.microsoft.com/office/powerpoint/2010/main">
    <mc:Choice Requires="p14">
      <p:transition p14:dur="10" advTm="25000"/>
    </mc:Choice>
    <mc:Fallback xmlns="">
      <p:transition advTm="25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WordArt 6"/>
          <p:cNvSpPr>
            <a:spLocks noChangeArrowheads="1" noChangeShapeType="1" noTextEdit="1"/>
          </p:cNvSpPr>
          <p:nvPr/>
        </p:nvSpPr>
        <p:spPr bwMode="auto">
          <a:xfrm>
            <a:off x="1258888" y="260350"/>
            <a:ext cx="6913562" cy="108108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endParaRPr lang="fr-FR" sz="3600" b="1" i="1" kern="10">
              <a:gradFill rotWithShape="1">
                <a:gsLst>
                  <a:gs pos="0">
                    <a:srgbClr val="9999FF"/>
                  </a:gs>
                  <a:gs pos="100000">
                    <a:srgbClr val="009999"/>
                  </a:gs>
                </a:gsLst>
                <a:lin ang="5400000" scaled="1"/>
              </a:gra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endParaRPr>
          </a:p>
        </p:txBody>
      </p:sp>
      <p:sp>
        <p:nvSpPr>
          <p:cNvPr id="13319" name="WordArt 7"/>
          <p:cNvSpPr>
            <a:spLocks noChangeArrowheads="1" noChangeShapeType="1" noTextEdit="1"/>
          </p:cNvSpPr>
          <p:nvPr/>
        </p:nvSpPr>
        <p:spPr bwMode="auto">
          <a:xfrm>
            <a:off x="468313" y="3933825"/>
            <a:ext cx="8351837" cy="1366838"/>
          </a:xfrm>
          <a:prstGeom prst="rect">
            <a:avLst/>
          </a:prstGeom>
        </p:spPr>
        <p:txBody>
          <a:bodyPr wrap="none" fromWordArt="1">
            <a:prstTxWarp prst="textPlain">
              <a:avLst>
                <a:gd name="adj" fmla="val 50000"/>
              </a:avLst>
            </a:prstTxWarp>
          </a:bodyPr>
          <a:lstStyle/>
          <a:p>
            <a:pPr algn="ctr"/>
            <a:endParaRPr lang="fr-FR" sz="3600" b="1" i="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Times New Roman" panose="02020603050405020304" pitchFamily="18" charset="0"/>
              <a:cs typeface="Times New Roman" panose="02020603050405020304" pitchFamily="18" charset="0"/>
            </a:endParaRPr>
          </a:p>
        </p:txBody>
      </p:sp>
      <p:sp>
        <p:nvSpPr>
          <p:cNvPr id="4" name="ZoneTexte 3">
            <a:extLst>
              <a:ext uri="{FF2B5EF4-FFF2-40B4-BE49-F238E27FC236}">
                <a16:creationId xmlns:a16="http://schemas.microsoft.com/office/drawing/2014/main" id="{62B882F2-EF9A-CE8A-0CA0-E7C98AB65D90}"/>
              </a:ext>
            </a:extLst>
          </p:cNvPr>
          <p:cNvSpPr txBox="1"/>
          <p:nvPr/>
        </p:nvSpPr>
        <p:spPr>
          <a:xfrm>
            <a:off x="468313" y="404664"/>
            <a:ext cx="8064128" cy="2862322"/>
          </a:xfrm>
          <a:prstGeom prst="rect">
            <a:avLst/>
          </a:prstGeom>
          <a:noFill/>
        </p:spPr>
        <p:txBody>
          <a:bodyPr wrap="square">
            <a:spAutoFit/>
          </a:bodyPr>
          <a:lstStyle/>
          <a:p>
            <a:r>
              <a:rPr lang="fr-FR" sz="3600" b="1" dirty="0">
                <a:effectLst/>
                <a:latin typeface="Bodoni MT" panose="02070603080606020203" pitchFamily="18" charset="0"/>
                <a:ea typeface="Calibri" panose="020F0502020204030204" pitchFamily="34" charset="0"/>
                <a:cs typeface="Times New Roman" panose="02020603050405020304" pitchFamily="18" charset="0"/>
              </a:rPr>
              <a:t>Pendant tout ce temps, Pauline n’oublie pas son souci des pauvres et des ouvriers et ouvrières qu’elle côtoie. </a:t>
            </a:r>
          </a:p>
          <a:p>
            <a:r>
              <a:rPr lang="fr-FR" sz="3600" b="1" dirty="0">
                <a:effectLst/>
                <a:latin typeface="Bodoni MT" panose="02070603080606020203" pitchFamily="18" charset="0"/>
                <a:ea typeface="Calibri" panose="020F0502020204030204" pitchFamily="34" charset="0"/>
                <a:cs typeface="Times New Roman" panose="02020603050405020304" pitchFamily="18" charset="0"/>
              </a:rPr>
              <a:t>Elle se demande comment </a:t>
            </a:r>
          </a:p>
          <a:p>
            <a:r>
              <a:rPr lang="fr-FR" sz="3600" b="1" dirty="0">
                <a:effectLst/>
                <a:latin typeface="Bodoni MT" panose="02070603080606020203" pitchFamily="18" charset="0"/>
                <a:ea typeface="Calibri" panose="020F0502020204030204" pitchFamily="34" charset="0"/>
                <a:cs typeface="Times New Roman" panose="02020603050405020304" pitchFamily="18" charset="0"/>
              </a:rPr>
              <a:t>rendre à l’ouvrier sa dignité d’homme.</a:t>
            </a:r>
            <a:endParaRPr lang="fr-FR" sz="3600" b="1" dirty="0">
              <a:latin typeface="Bodoni MT" panose="02070603080606020203" pitchFamily="18" charset="0"/>
            </a:endParaRPr>
          </a:p>
        </p:txBody>
      </p:sp>
      <p:pic>
        <p:nvPicPr>
          <p:cNvPr id="3" name="Image 2" descr="Une image contenant intérieur, personne, rideau&#10;&#10;Description générée automatiquement">
            <a:extLst>
              <a:ext uri="{FF2B5EF4-FFF2-40B4-BE49-F238E27FC236}">
                <a16:creationId xmlns:a16="http://schemas.microsoft.com/office/drawing/2014/main" id="{16BFD60A-7406-EEB3-7707-D0BA6BBE7E51}"/>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170572" y="3591015"/>
            <a:ext cx="5032843" cy="265797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withEffect" nodePh="1">
                                  <p:stCondLst>
                                    <p:cond delay="0"/>
                                  </p:stCondLst>
                                  <p:endCondLst>
                                    <p:cond evt="begin" delay="0">
                                      <p:tn val="5"/>
                                    </p:cond>
                                  </p:endCondLst>
                                  <p:childTnLst>
                                    <p:set>
                                      <p:cBhvr>
                                        <p:cTn id="6" dur="1" fill="hold">
                                          <p:stCondLst>
                                            <p:cond delay="0"/>
                                          </p:stCondLst>
                                        </p:cTn>
                                        <p:tgtEl>
                                          <p:spTgt spid="13318"/>
                                        </p:tgtEl>
                                        <p:attrNameLst>
                                          <p:attrName>style.visibility</p:attrName>
                                        </p:attrNameLst>
                                      </p:cBhvr>
                                      <p:to>
                                        <p:strVal val="visible"/>
                                      </p:to>
                                    </p:set>
                                    <p:animEffect transition="in" filter="fade">
                                      <p:cBhvr>
                                        <p:cTn id="7" dur="2000"/>
                                        <p:tgtEl>
                                          <p:spTgt spid="13318"/>
                                        </p:tgtEl>
                                      </p:cBhvr>
                                    </p:animEffect>
                                    <p:anim calcmode="lin" valueType="num">
                                      <p:cBhvr>
                                        <p:cTn id="8" dur="2000" fill="hold"/>
                                        <p:tgtEl>
                                          <p:spTgt spid="13318"/>
                                        </p:tgtEl>
                                        <p:attrNameLst>
                                          <p:attrName>ppt_x</p:attrName>
                                        </p:attrNameLst>
                                      </p:cBhvr>
                                      <p:tavLst>
                                        <p:tav tm="0">
                                          <p:val>
                                            <p:strVal val="#ppt_x"/>
                                          </p:val>
                                        </p:tav>
                                        <p:tav tm="100000">
                                          <p:val>
                                            <p:strVal val="#ppt_x"/>
                                          </p:val>
                                        </p:tav>
                                      </p:tavLst>
                                    </p:anim>
                                    <p:anim calcmode="lin" valueType="num">
                                      <p:cBhvr>
                                        <p:cTn id="9" dur="2000" fill="hold"/>
                                        <p:tgtEl>
                                          <p:spTgt spid="1331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2000"/>
                            </p:stCondLst>
                            <p:childTnLst>
                              <p:par>
                                <p:cTn id="11" presetID="55" presetClass="entr" presetSubtype="0" fill="hold" grpId="0" nodeType="afterEffect" nodePh="1">
                                  <p:stCondLst>
                                    <p:cond delay="0"/>
                                  </p:stCondLst>
                                  <p:endCondLst>
                                    <p:cond evt="begin" delay="0">
                                      <p:tn val="11"/>
                                    </p:cond>
                                  </p:endCondLst>
                                  <p:childTnLst>
                                    <p:set>
                                      <p:cBhvr>
                                        <p:cTn id="12" dur="1" fill="hold">
                                          <p:stCondLst>
                                            <p:cond delay="0"/>
                                          </p:stCondLst>
                                        </p:cTn>
                                        <p:tgtEl>
                                          <p:spTgt spid="13319"/>
                                        </p:tgtEl>
                                        <p:attrNameLst>
                                          <p:attrName>style.visibility</p:attrName>
                                        </p:attrNameLst>
                                      </p:cBhvr>
                                      <p:to>
                                        <p:strVal val="visible"/>
                                      </p:to>
                                    </p:set>
                                    <p:anim calcmode="lin" valueType="num">
                                      <p:cBhvr>
                                        <p:cTn id="13" dur="2000" fill="hold"/>
                                        <p:tgtEl>
                                          <p:spTgt spid="13319"/>
                                        </p:tgtEl>
                                        <p:attrNameLst>
                                          <p:attrName>ppt_w</p:attrName>
                                        </p:attrNameLst>
                                      </p:cBhvr>
                                      <p:tavLst>
                                        <p:tav tm="0">
                                          <p:val>
                                            <p:strVal val="#ppt_w*0.70"/>
                                          </p:val>
                                        </p:tav>
                                        <p:tav tm="100000">
                                          <p:val>
                                            <p:strVal val="#ppt_w"/>
                                          </p:val>
                                        </p:tav>
                                      </p:tavLst>
                                    </p:anim>
                                    <p:anim calcmode="lin" valueType="num">
                                      <p:cBhvr>
                                        <p:cTn id="14" dur="2000" fill="hold"/>
                                        <p:tgtEl>
                                          <p:spTgt spid="13319"/>
                                        </p:tgtEl>
                                        <p:attrNameLst>
                                          <p:attrName>ppt_h</p:attrName>
                                        </p:attrNameLst>
                                      </p:cBhvr>
                                      <p:tavLst>
                                        <p:tav tm="0">
                                          <p:val>
                                            <p:strVal val="#ppt_h"/>
                                          </p:val>
                                        </p:tav>
                                        <p:tav tm="100000">
                                          <p:val>
                                            <p:strVal val="#ppt_h"/>
                                          </p:val>
                                        </p:tav>
                                      </p:tavLst>
                                    </p:anim>
                                    <p:animEffect transition="in" filter="fade">
                                      <p:cBhvr>
                                        <p:cTn id="15" dur="2000"/>
                                        <p:tgtEl>
                                          <p:spTgt spid="13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8" grpId="0" animBg="1"/>
      <p:bldP spid="1331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F1A346-6F79-DEBA-CE4E-C44C854452C8}"/>
              </a:ext>
            </a:extLst>
          </p:cNvPr>
          <p:cNvSpPr>
            <a:spLocks noGrp="1"/>
          </p:cNvSpPr>
          <p:nvPr>
            <p:ph type="ctrTitle"/>
          </p:nvPr>
        </p:nvSpPr>
        <p:spPr/>
        <p:txBody>
          <a:bodyPr/>
          <a:lstStyle/>
          <a:p>
            <a:pPr algn="l"/>
            <a:r>
              <a:rPr lang="fr-FR" sz="3600" b="1" dirty="0">
                <a:latin typeface="Bodoni MT" panose="02070603080606020203" pitchFamily="18" charset="0"/>
              </a:rPr>
              <a:t>Son grand projet est de créer une usine chrétienne, qui serait un modèle pour les autres : </a:t>
            </a:r>
            <a:br>
              <a:rPr lang="fr-FR" sz="3600" b="1" dirty="0">
                <a:latin typeface="Bodoni MT" panose="02070603080606020203" pitchFamily="18" charset="0"/>
              </a:rPr>
            </a:br>
            <a:r>
              <a:rPr lang="fr-FR" sz="3600" b="1" dirty="0">
                <a:latin typeface="Bodoni MT" panose="02070603080606020203" pitchFamily="18" charset="0"/>
              </a:rPr>
              <a:t>- des conditions de vie saines, </a:t>
            </a:r>
            <a:br>
              <a:rPr lang="fr-FR" sz="3600" b="1" dirty="0">
                <a:latin typeface="Bodoni MT" panose="02070603080606020203" pitchFamily="18" charset="0"/>
              </a:rPr>
            </a:br>
            <a:r>
              <a:rPr lang="fr-FR" sz="3600" b="1" dirty="0">
                <a:latin typeface="Bodoni MT" panose="02070603080606020203" pitchFamily="18" charset="0"/>
              </a:rPr>
              <a:t>- des salaires décents, </a:t>
            </a:r>
            <a:br>
              <a:rPr lang="fr-FR" sz="3600" b="1" dirty="0">
                <a:latin typeface="Bodoni MT" panose="02070603080606020203" pitchFamily="18" charset="0"/>
              </a:rPr>
            </a:br>
            <a:r>
              <a:rPr lang="fr-FR" sz="3600" b="1" dirty="0">
                <a:latin typeface="Bodoni MT" panose="02070603080606020203" pitchFamily="18" charset="0"/>
              </a:rPr>
              <a:t>- le respect du repos dominical, </a:t>
            </a:r>
            <a:br>
              <a:rPr lang="fr-FR" sz="3600" b="1" dirty="0">
                <a:latin typeface="Bodoni MT" panose="02070603080606020203" pitchFamily="18" charset="0"/>
              </a:rPr>
            </a:br>
            <a:r>
              <a:rPr lang="fr-FR" sz="3600" b="1" dirty="0">
                <a:latin typeface="Bodoni MT" panose="02070603080606020203" pitchFamily="18" charset="0"/>
              </a:rPr>
              <a:t>- une école pour les enfants.</a:t>
            </a:r>
          </a:p>
        </p:txBody>
      </p:sp>
      <p:sp>
        <p:nvSpPr>
          <p:cNvPr id="3" name="Sous-titre 2">
            <a:extLst>
              <a:ext uri="{FF2B5EF4-FFF2-40B4-BE49-F238E27FC236}">
                <a16:creationId xmlns:a16="http://schemas.microsoft.com/office/drawing/2014/main" id="{9EB471EF-7587-1FED-0289-96688E286786}"/>
              </a:ext>
            </a:extLst>
          </p:cNvPr>
          <p:cNvSpPr>
            <a:spLocks noGrp="1"/>
          </p:cNvSpPr>
          <p:nvPr>
            <p:ph type="subTitle" idx="1"/>
          </p:nvPr>
        </p:nvSpPr>
        <p:spPr>
          <a:xfrm>
            <a:off x="1371600" y="5301208"/>
            <a:ext cx="6400800" cy="1752600"/>
          </a:xfrm>
        </p:spPr>
        <p:txBody>
          <a:bodyPr/>
          <a:lstStyle/>
          <a:p>
            <a:endParaRPr lang="fr-FR" dirty="0"/>
          </a:p>
        </p:txBody>
      </p:sp>
      <p:pic>
        <p:nvPicPr>
          <p:cNvPr id="4" name="08-Entre tes mains">
            <a:hlinkClick r:id="" action="ppaction://media"/>
            <a:extLst>
              <a:ext uri="{FF2B5EF4-FFF2-40B4-BE49-F238E27FC236}">
                <a16:creationId xmlns:a16="http://schemas.microsoft.com/office/drawing/2014/main" id="{A23F12A4-397C-ECAF-3D14-891FC5053999}"/>
              </a:ext>
            </a:extLst>
          </p:cNvPr>
          <p:cNvPicPr>
            <a:picLocks noChangeAspect="1"/>
          </p:cNvPicPr>
          <p:nvPr>
            <a:audioFile r:link="rId1"/>
            <p:extLst>
              <p:ext uri="{DAA4B4D4-6D71-4841-9C94-3DE7FCFB9230}">
                <p14:media xmlns:p14="http://schemas.microsoft.com/office/powerpoint/2010/main" r:embed="rId2">
                  <p14:trim end="334598.75"/>
                </p14:media>
              </p:ext>
            </p:extLst>
          </p:nvPr>
        </p:nvPicPr>
        <p:blipFill>
          <a:blip r:embed="rId4"/>
          <a:stretch>
            <a:fillRect/>
          </a:stretch>
        </p:blipFill>
        <p:spPr>
          <a:xfrm>
            <a:off x="4932040" y="3171927"/>
            <a:ext cx="406400" cy="406400"/>
          </a:xfrm>
          <a:prstGeom prst="rect">
            <a:avLst/>
          </a:prstGeom>
        </p:spPr>
      </p:pic>
    </p:spTree>
    <p:extLst>
      <p:ext uri="{BB962C8B-B14F-4D97-AF65-F5344CB8AC3E}">
        <p14:creationId xmlns:p14="http://schemas.microsoft.com/office/powerpoint/2010/main" val="3046987286"/>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0" fill="hold"/>
                                        <p:tgtEl>
                                          <p:spTgt spid="2"/>
                                        </p:tgtEl>
                                        <p:attrNameLst>
                                          <p:attrName>ppt_x</p:attrName>
                                        </p:attrNameLst>
                                      </p:cBhvr>
                                      <p:tavLst>
                                        <p:tav tm="0">
                                          <p:val>
                                            <p:strVal val="#ppt_x"/>
                                          </p:val>
                                        </p:tav>
                                        <p:tav tm="100000">
                                          <p:val>
                                            <p:strVal val="#ppt_x"/>
                                          </p:val>
                                        </p:tav>
                                      </p:tavLst>
                                    </p:anim>
                                    <p:anim calcmode="lin" valueType="num">
                                      <p:cBhvr additive="base">
                                        <p:cTn id="12"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fill="hold" display="0">
                  <p:stCondLst>
                    <p:cond delay="indefinite"/>
                  </p:stCondLst>
                  <p:endCondLst>
                    <p:cond evt="onStopAudio" delay="0">
                      <p:tgtEl>
                        <p:sldTgt/>
                      </p:tgtEl>
                    </p:cond>
                  </p:endCondLst>
                </p:cTn>
                <p:tgtEl>
                  <p:spTgt spid="4"/>
                </p:tgtEl>
              </p:cMediaNode>
            </p:audio>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A2E0E8D7-812A-15D4-24FD-C2518DD521DA}"/>
              </a:ext>
            </a:extLst>
          </p:cNvPr>
          <p:cNvSpPr txBox="1"/>
          <p:nvPr/>
        </p:nvSpPr>
        <p:spPr bwMode="auto">
          <a:xfrm>
            <a:off x="457200" y="274638"/>
            <a:ext cx="8229600" cy="1143000"/>
          </a:xfrm>
          <a:prstGeom prst="rect">
            <a:avLst/>
          </a:prstGeom>
          <a:noFill/>
          <a:ln>
            <a:noFill/>
          </a:ln>
        </p:spPr>
        <p:txBody>
          <a:bodyPr vert="horz" wrap="square" lIns="91440" tIns="45720" rIns="91440" bIns="45720" numCol="1" anchor="ctr" anchorCtr="0" compatLnSpc="1">
            <a:prstTxWarp prst="textNoShape">
              <a:avLst/>
            </a:prstTxWarp>
            <a:normAutofit/>
          </a:bodyPr>
          <a:lstStyle/>
          <a:p>
            <a:pPr algn="ctr">
              <a:lnSpc>
                <a:spcPct val="90000"/>
              </a:lnSpc>
              <a:spcAft>
                <a:spcPts val="600"/>
              </a:spcAft>
            </a:pPr>
            <a:r>
              <a:rPr lang="fr-FR" sz="3600" b="1" dirty="0">
                <a:latin typeface="Bodoni MT" panose="02070603080606020203" pitchFamily="18" charset="0"/>
              </a:rPr>
              <a:t>Mais elle est victime de deux escrocs qui dilapident toute sa fortune.</a:t>
            </a:r>
          </a:p>
        </p:txBody>
      </p:sp>
      <p:pic>
        <p:nvPicPr>
          <p:cNvPr id="3" name="Image 2" descr="Une image contenant ciel, bâtiment, pierre, extérieur&#10;&#10;Description générée automatiquement">
            <a:extLst>
              <a:ext uri="{FF2B5EF4-FFF2-40B4-BE49-F238E27FC236}">
                <a16:creationId xmlns:a16="http://schemas.microsoft.com/office/drawing/2014/main" id="{BF6BB21F-7AAB-C380-345D-37DE276D32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754252"/>
            <a:ext cx="4038600" cy="4217859"/>
          </a:xfrm>
          <a:prstGeom prst="rect">
            <a:avLst/>
          </a:prstGeom>
          <a:noFill/>
        </p:spPr>
      </p:pic>
      <p:sp>
        <p:nvSpPr>
          <p:cNvPr id="5" name="ZoneTexte 4">
            <a:extLst>
              <a:ext uri="{FF2B5EF4-FFF2-40B4-BE49-F238E27FC236}">
                <a16:creationId xmlns:a16="http://schemas.microsoft.com/office/drawing/2014/main" id="{5619100B-5ED5-5428-2E50-952451E534AC}"/>
              </a:ext>
            </a:extLst>
          </p:cNvPr>
          <p:cNvSpPr txBox="1"/>
          <p:nvPr/>
        </p:nvSpPr>
        <p:spPr bwMode="auto">
          <a:xfrm>
            <a:off x="4648200" y="1600200"/>
            <a:ext cx="4038600" cy="4525963"/>
          </a:xfrm>
          <a:prstGeom prst="rect">
            <a:avLst/>
          </a:prstGeom>
          <a:noFill/>
          <a:ln>
            <a:noFill/>
          </a:ln>
        </p:spPr>
        <p:txBody>
          <a:bodyPr vert="horz" wrap="square" lIns="91440" tIns="45720" rIns="91440" bIns="45720" numCol="1" anchor="t" anchorCtr="0" compatLnSpc="1">
            <a:prstTxWarp prst="textNoShape">
              <a:avLst/>
            </a:prstTxWarp>
            <a:noAutofit/>
          </a:bodyPr>
          <a:lstStyle/>
          <a:p>
            <a:pPr>
              <a:spcBef>
                <a:spcPct val="20000"/>
              </a:spcBef>
            </a:pPr>
            <a:r>
              <a:rPr lang="fr-FR" sz="3600" b="1" dirty="0">
                <a:effectLst/>
                <a:latin typeface="Bodoni MT" panose="02070603080606020203" pitchFamily="18" charset="0"/>
              </a:rPr>
              <a:t>L’entreprise fonctionne normalement pendant huit mois. </a:t>
            </a:r>
          </a:p>
          <a:p>
            <a:pPr>
              <a:spcBef>
                <a:spcPct val="20000"/>
              </a:spcBef>
            </a:pPr>
            <a:r>
              <a:rPr lang="fr-FR" sz="3600" b="1" dirty="0">
                <a:effectLst/>
                <a:latin typeface="Bodoni MT" panose="02070603080606020203" pitchFamily="18" charset="0"/>
              </a:rPr>
              <a:t>Elle emploie une centaine de salariés qui logent sur place avec leur famille.</a:t>
            </a:r>
            <a:endParaRPr lang="fr-FR" sz="3600" b="1" dirty="0">
              <a:latin typeface="Bodoni MT" panose="02070603080606020203" pitchFamily="18" charset="0"/>
            </a:endParaRPr>
          </a:p>
        </p:txBody>
      </p:sp>
    </p:spTree>
    <p:extLst>
      <p:ext uri="{BB962C8B-B14F-4D97-AF65-F5344CB8AC3E}">
        <p14:creationId xmlns:p14="http://schemas.microsoft.com/office/powerpoint/2010/main" val="2207646515"/>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191D7A2-3358-0EF4-BF4E-0DFC3F67FFB1}"/>
              </a:ext>
            </a:extLst>
          </p:cNvPr>
          <p:cNvSpPr>
            <a:spLocks noGrp="1"/>
          </p:cNvSpPr>
          <p:nvPr>
            <p:ph idx="1"/>
          </p:nvPr>
        </p:nvSpPr>
        <p:spPr>
          <a:xfrm>
            <a:off x="323528" y="188640"/>
            <a:ext cx="8229600" cy="4525963"/>
          </a:xfrm>
        </p:spPr>
        <p:txBody>
          <a:bodyPr/>
          <a:lstStyle/>
          <a:p>
            <a:r>
              <a:rPr lang="fr-FR" sz="3600" b="1" dirty="0">
                <a:effectLst/>
                <a:latin typeface="Bodoni MT" panose="02070603080606020203" pitchFamily="18" charset="0"/>
              </a:rPr>
              <a:t>Pauline qui </a:t>
            </a:r>
            <a:r>
              <a:rPr lang="fr-FR" sz="3600" b="1" dirty="0">
                <a:latin typeface="Bodoni MT" panose="02070603080606020203" pitchFamily="18" charset="0"/>
              </a:rPr>
              <a:t>se retrouve </a:t>
            </a:r>
            <a:r>
              <a:rPr lang="fr-FR" sz="3600" b="1" dirty="0">
                <a:effectLst/>
                <a:latin typeface="Bodoni MT" panose="02070603080606020203" pitchFamily="18" charset="0"/>
              </a:rPr>
              <a:t>dans une misère totale est obligée de s’inscrire au bureau de bienfaisance de son quartier.</a:t>
            </a:r>
          </a:p>
          <a:p>
            <a:pPr marL="0" indent="0">
              <a:buNone/>
            </a:pPr>
            <a:endParaRPr lang="fr-FR" sz="3600" b="1" dirty="0">
              <a:effectLst/>
              <a:latin typeface="Bodoni MT" panose="02070603080606020203" pitchFamily="18" charset="0"/>
            </a:endParaRPr>
          </a:p>
          <a:p>
            <a:r>
              <a:rPr lang="fr-FR" sz="3600" b="1" dirty="0">
                <a:effectLst/>
                <a:latin typeface="Bodoni MT" panose="02070603080606020203" pitchFamily="18" charset="0"/>
              </a:rPr>
              <a:t> </a:t>
            </a:r>
            <a:r>
              <a:rPr lang="fr-FR" sz="3600" b="1" dirty="0">
                <a:effectLst/>
                <a:latin typeface="Bodoni MT" panose="02070603080606020203" pitchFamily="18" charset="0"/>
                <a:ea typeface="Calibri" panose="020F0502020204030204" pitchFamily="34" charset="0"/>
                <a:cs typeface="Times New Roman" panose="02020603050405020304" pitchFamily="18" charset="0"/>
              </a:rPr>
              <a:t>Son union intime avec le Seigneur et son effacement humble lui permettront un acte de profond pardon. </a:t>
            </a:r>
            <a:endParaRPr lang="fr-FR" sz="3600" b="1" dirty="0">
              <a:effectLst/>
              <a:latin typeface="Bodoni MT" panose="02070603080606020203" pitchFamily="18" charset="0"/>
            </a:endParaRPr>
          </a:p>
          <a:p>
            <a:pPr marL="0" indent="0">
              <a:buNone/>
            </a:pPr>
            <a:endParaRPr lang="fr-FR" dirty="0"/>
          </a:p>
        </p:txBody>
      </p:sp>
    </p:spTree>
    <p:extLst>
      <p:ext uri="{BB962C8B-B14F-4D97-AF65-F5344CB8AC3E}">
        <p14:creationId xmlns:p14="http://schemas.microsoft.com/office/powerpoint/2010/main" val="102687600"/>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521BF0C-4436-416F-932A-8ABF12486CD4}"/>
              </a:ext>
            </a:extLst>
          </p:cNvPr>
          <p:cNvSpPr txBox="1"/>
          <p:nvPr/>
        </p:nvSpPr>
        <p:spPr>
          <a:xfrm>
            <a:off x="97971" y="1088820"/>
            <a:ext cx="6777842" cy="577081"/>
          </a:xfrm>
          <a:prstGeom prst="rect">
            <a:avLst/>
          </a:prstGeom>
          <a:noFill/>
        </p:spPr>
        <p:txBody>
          <a:bodyPr wrap="square">
            <a:spAutoFit/>
          </a:bodyPr>
          <a:lstStyle/>
          <a:p>
            <a:br>
              <a:rPr lang="fr-FR" sz="1350" dirty="0">
                <a:latin typeface="Times New Roman" panose="02020603050405020304" pitchFamily="18" charset="0"/>
                <a:ea typeface="Times New Roman" panose="02020603050405020304" pitchFamily="18" charset="0"/>
              </a:rPr>
            </a:br>
            <a:endParaRPr lang="fr-FR" dirty="0"/>
          </a:p>
        </p:txBody>
      </p:sp>
      <p:sp>
        <p:nvSpPr>
          <p:cNvPr id="4" name="ZoneTexte 3">
            <a:extLst>
              <a:ext uri="{FF2B5EF4-FFF2-40B4-BE49-F238E27FC236}">
                <a16:creationId xmlns:a16="http://schemas.microsoft.com/office/drawing/2014/main" id="{1C864C5F-C768-444D-8E64-74DB116FCD95}"/>
              </a:ext>
            </a:extLst>
          </p:cNvPr>
          <p:cNvSpPr txBox="1"/>
          <p:nvPr/>
        </p:nvSpPr>
        <p:spPr>
          <a:xfrm>
            <a:off x="443761" y="234740"/>
            <a:ext cx="7675904" cy="2308324"/>
          </a:xfrm>
          <a:prstGeom prst="rect">
            <a:avLst/>
          </a:prstGeom>
          <a:noFill/>
        </p:spPr>
        <p:txBody>
          <a:bodyPr wrap="square" rtlCol="0">
            <a:spAutoFit/>
          </a:bodyPr>
          <a:lstStyle/>
          <a:p>
            <a:pPr algn="just"/>
            <a:r>
              <a:rPr lang="fr-FR" sz="3600" b="1" dirty="0">
                <a:latin typeface="Bodoni MT" panose="02070603080606020203" pitchFamily="18" charset="0"/>
              </a:rPr>
              <a:t>Si l’on m’a fait du tort, me suis-je montré disposé à la réconciliation et au pardon ou est-ce que je garde dans mon cœur haine et désir de vengeance ?</a:t>
            </a:r>
          </a:p>
        </p:txBody>
      </p:sp>
      <p:sp>
        <p:nvSpPr>
          <p:cNvPr id="5" name="ZoneTexte 4">
            <a:extLst>
              <a:ext uri="{FF2B5EF4-FFF2-40B4-BE49-F238E27FC236}">
                <a16:creationId xmlns:a16="http://schemas.microsoft.com/office/drawing/2014/main" id="{51DF6384-FED5-7E7C-650D-4EDF27813389}"/>
              </a:ext>
            </a:extLst>
          </p:cNvPr>
          <p:cNvSpPr txBox="1"/>
          <p:nvPr/>
        </p:nvSpPr>
        <p:spPr>
          <a:xfrm>
            <a:off x="434175" y="2996952"/>
            <a:ext cx="8208912" cy="1754326"/>
          </a:xfrm>
          <a:prstGeom prst="rect">
            <a:avLst/>
          </a:prstGeom>
          <a:noFill/>
        </p:spPr>
        <p:txBody>
          <a:bodyPr wrap="square">
            <a:spAutoFit/>
          </a:bodyPr>
          <a:lstStyle/>
          <a:p>
            <a:pPr algn="just"/>
            <a:r>
              <a:rPr lang="fr-FR" sz="3600" b="1" dirty="0">
                <a:latin typeface="Bodoni MT" panose="02070603080606020203" pitchFamily="18" charset="0"/>
              </a:rPr>
              <a:t>Y-a-t-il dans mon cœur des offenses qui me font souffrir, que je n’arrive pas à pardonner, malgré mon désir de le faire? </a:t>
            </a:r>
          </a:p>
        </p:txBody>
      </p:sp>
      <p:sp>
        <p:nvSpPr>
          <p:cNvPr id="2" name="ZoneTexte 1">
            <a:extLst>
              <a:ext uri="{FF2B5EF4-FFF2-40B4-BE49-F238E27FC236}">
                <a16:creationId xmlns:a16="http://schemas.microsoft.com/office/drawing/2014/main" id="{C5D0C773-8691-1432-E1F8-AF5A6DF45036}"/>
              </a:ext>
            </a:extLst>
          </p:cNvPr>
          <p:cNvSpPr txBox="1"/>
          <p:nvPr/>
        </p:nvSpPr>
        <p:spPr>
          <a:xfrm>
            <a:off x="491656" y="5013175"/>
            <a:ext cx="8160687" cy="1754326"/>
          </a:xfrm>
          <a:prstGeom prst="rect">
            <a:avLst/>
          </a:prstGeom>
          <a:noFill/>
        </p:spPr>
        <p:txBody>
          <a:bodyPr wrap="square" rtlCol="0">
            <a:spAutoFit/>
          </a:bodyPr>
          <a:lstStyle/>
          <a:p>
            <a:r>
              <a:rPr lang="fr-FR" sz="3600" b="1" dirty="0">
                <a:latin typeface="Bodoni MT" panose="02070603080606020203" pitchFamily="18" charset="0"/>
              </a:rPr>
              <a:t>En Ton nom Jésus, je pardonne à mes ennemis le mal qu’ils m’ont fait et je leur envoie d’abondantes bénédictions.</a:t>
            </a:r>
          </a:p>
        </p:txBody>
      </p:sp>
    </p:spTree>
    <p:extLst>
      <p:ext uri="{BB962C8B-B14F-4D97-AF65-F5344CB8AC3E}">
        <p14:creationId xmlns:p14="http://schemas.microsoft.com/office/powerpoint/2010/main" val="1914813980"/>
      </p:ext>
    </p:extLst>
  </p:cSld>
  <p:clrMapOvr>
    <a:masterClrMapping/>
  </p:clrMapOvr>
  <mc:AlternateContent xmlns:mc="http://schemas.openxmlformats.org/markup-compatibility/2006" xmlns:p14="http://schemas.microsoft.com/office/powerpoint/2010/main">
    <mc:Choice Requires="p14">
      <p:transition p14:dur="10" advTm="28000"/>
    </mc:Choice>
    <mc:Fallback xmlns="">
      <p:transition advTm="28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p:cTn id="13"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4C5D723D-50DD-5D64-D64D-E62B78A827A8}"/>
              </a:ext>
            </a:extLst>
          </p:cNvPr>
          <p:cNvSpPr>
            <a:spLocks noGrp="1"/>
          </p:cNvSpPr>
          <p:nvPr>
            <p:ph type="body" idx="1"/>
          </p:nvPr>
        </p:nvSpPr>
        <p:spPr>
          <a:xfrm>
            <a:off x="539552" y="5805264"/>
            <a:ext cx="7772400" cy="2448272"/>
          </a:xfrm>
        </p:spPr>
        <p:txBody>
          <a:bodyPr/>
          <a:lstStyle/>
          <a:p>
            <a:r>
              <a:rPr lang="fr-FR" sz="3600" b="1" dirty="0">
                <a:latin typeface="Bodoni MT" panose="02070603080606020203" pitchFamily="18" charset="0"/>
              </a:rPr>
              <a:t>Lorsque mes repères habituels semblent s’écrouler autour de moi,</a:t>
            </a:r>
          </a:p>
          <a:p>
            <a:endParaRPr lang="fr-FR" sz="1100" b="1" dirty="0">
              <a:latin typeface="Bodoni MT" panose="02070603080606020203" pitchFamily="18" charset="0"/>
            </a:endParaRPr>
          </a:p>
          <a:p>
            <a:r>
              <a:rPr lang="fr-FR" sz="3600" b="1" dirty="0">
                <a:latin typeface="Bodoni MT" panose="02070603080606020203" pitchFamily="18" charset="0"/>
              </a:rPr>
              <a:t>Lorsque j’accumule les échecs, les déceptions,</a:t>
            </a:r>
          </a:p>
          <a:p>
            <a:endParaRPr lang="fr-FR" sz="1100" b="1" dirty="0">
              <a:latin typeface="Bodoni MT" panose="02070603080606020203" pitchFamily="18" charset="0"/>
            </a:endParaRPr>
          </a:p>
          <a:p>
            <a:r>
              <a:rPr lang="fr-FR" sz="3600" b="1" dirty="0">
                <a:latin typeface="Bodoni MT" panose="02070603080606020203" pitchFamily="18" charset="0"/>
              </a:rPr>
              <a:t>Lorsque certaines épreuves me submergent, Esprit Saint libère-moi de toute pensée négative, de découragement ou d’auto jugement. </a:t>
            </a:r>
            <a:endParaRPr lang="fr-FR" b="1" dirty="0"/>
          </a:p>
          <a:p>
            <a:endParaRPr lang="fr-FR" dirty="0"/>
          </a:p>
          <a:p>
            <a:endParaRPr lang="fr-FR" dirty="0"/>
          </a:p>
          <a:p>
            <a:endParaRPr lang="fr-FR" dirty="0"/>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4034906402"/>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393C5A5-64D7-5AB2-3523-CF1B5ADE4FBC}"/>
              </a:ext>
            </a:extLst>
          </p:cNvPr>
          <p:cNvSpPr>
            <a:spLocks noGrp="1"/>
          </p:cNvSpPr>
          <p:nvPr>
            <p:ph type="body" idx="1"/>
          </p:nvPr>
        </p:nvSpPr>
        <p:spPr>
          <a:xfrm>
            <a:off x="323528" y="4797152"/>
            <a:ext cx="7772400" cy="1500187"/>
          </a:xfrm>
        </p:spPr>
        <p:txBody>
          <a:bodyPr/>
          <a:lstStyle/>
          <a:p>
            <a:r>
              <a:rPr lang="fr-FR" sz="3600" b="1" dirty="0">
                <a:latin typeface="Bodoni MT" panose="02070603080606020203" pitchFamily="18" charset="0"/>
              </a:rPr>
              <a:t>Esprit Saint, touche mon cœur, mes sentiments et mes émotions. Détruis les sentiments qui ne viennent pas de Toi et guéris le blessures de mon cœur et de ma vie.</a:t>
            </a:r>
          </a:p>
          <a:p>
            <a:endParaRPr lang="fr-FR" sz="3600" b="1" dirty="0">
              <a:latin typeface="Bodoni MT" panose="02070603080606020203" pitchFamily="18" charset="0"/>
            </a:endParaRPr>
          </a:p>
          <a:p>
            <a:endParaRPr lang="fr-FR" sz="3600" b="1" dirty="0">
              <a:latin typeface="Bodoni MT" panose="02070603080606020203" pitchFamily="18" charset="0"/>
            </a:endParaRPr>
          </a:p>
          <a:p>
            <a:endParaRPr lang="fr-FR" sz="3600" b="1" dirty="0">
              <a:latin typeface="Bodoni MT" panose="02070603080606020203" pitchFamily="18" charset="0"/>
            </a:endParaRPr>
          </a:p>
          <a:p>
            <a:r>
              <a:rPr lang="fr-FR" sz="3600" b="1" dirty="0">
                <a:latin typeface="Bodoni MT" panose="02070603080606020203" pitchFamily="18" charset="0"/>
              </a:rPr>
              <a:t>Renouvelle ma volonté, </a:t>
            </a:r>
          </a:p>
          <a:p>
            <a:r>
              <a:rPr lang="fr-FR" sz="3600" b="1" dirty="0">
                <a:latin typeface="Bodoni MT" panose="02070603080606020203" pitchFamily="18" charset="0"/>
              </a:rPr>
              <a:t>mon jugement et mes pensées.</a:t>
            </a:r>
          </a:p>
        </p:txBody>
      </p:sp>
      <p:pic>
        <p:nvPicPr>
          <p:cNvPr id="4" name="Image 3" descr="Une image contenant mangé&#10;&#10;Description générée automatiquement">
            <a:extLst>
              <a:ext uri="{FF2B5EF4-FFF2-40B4-BE49-F238E27FC236}">
                <a16:creationId xmlns:a16="http://schemas.microsoft.com/office/drawing/2014/main" id="{2E634B4D-2F79-EC69-DC63-4BD5540AC5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5936" y="2708920"/>
            <a:ext cx="3998845" cy="2160240"/>
          </a:xfrm>
          <a:prstGeom prst="rect">
            <a:avLst/>
          </a:prstGeom>
        </p:spPr>
      </p:pic>
    </p:spTree>
    <p:extLst>
      <p:ext uri="{BB962C8B-B14F-4D97-AF65-F5344CB8AC3E}">
        <p14:creationId xmlns:p14="http://schemas.microsoft.com/office/powerpoint/2010/main" val="604097741"/>
      </p:ext>
    </p:extLst>
  </p:cSld>
  <p:clrMapOvr>
    <a:masterClrMapping/>
  </p:clrMapOvr>
  <mc:AlternateContent xmlns:mc="http://schemas.openxmlformats.org/markup-compatibility/2006" xmlns:p14="http://schemas.microsoft.com/office/powerpoint/2010/main">
    <mc:Choice Requires="p14">
      <p:transition p14:dur="10" advTm="22000"/>
    </mc:Choice>
    <mc:Fallback xmlns="">
      <p:transition advTm="22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1D7ACC-C565-453B-83B3-D915FC0F0428}"/>
              </a:ext>
            </a:extLst>
          </p:cNvPr>
          <p:cNvSpPr>
            <a:spLocks noGrp="1"/>
          </p:cNvSpPr>
          <p:nvPr>
            <p:ph type="title"/>
          </p:nvPr>
        </p:nvSpPr>
        <p:spPr>
          <a:xfrm>
            <a:off x="381000" y="764704"/>
            <a:ext cx="8229600" cy="1143000"/>
          </a:xfrm>
        </p:spPr>
        <p:txBody>
          <a:bodyPr wrap="square" anchor="ctr">
            <a:noAutofit/>
          </a:bodyPr>
          <a:lstStyle/>
          <a:p>
            <a:pPr>
              <a:lnSpc>
                <a:spcPct val="90000"/>
              </a:lnSpc>
            </a:pPr>
            <a:r>
              <a:rPr lang="fr-FR" sz="3600" dirty="0">
                <a:solidFill>
                  <a:schemeClr val="tx1"/>
                </a:solidFill>
                <a:latin typeface="Bodoni MT" panose="02070603080606020203" pitchFamily="18" charset="0"/>
                <a:ea typeface="+mn-ea"/>
                <a:cs typeface="+mn-cs"/>
              </a:rPr>
              <a:t>Ce soir Seigneur, comme Tu l’as fait pour Pauline, accorde-moi la grâce de la lumière sur ma vie, et celle de faire une bonne confession. </a:t>
            </a:r>
            <a:br>
              <a:rPr lang="fr-FR" sz="3600" dirty="0">
                <a:solidFill>
                  <a:schemeClr val="tx1"/>
                </a:solidFill>
                <a:latin typeface="Bodoni MT" panose="02070603080606020203" pitchFamily="18" charset="0"/>
                <a:ea typeface="+mn-ea"/>
                <a:cs typeface="+mn-cs"/>
              </a:rPr>
            </a:br>
            <a:endParaRPr lang="fr-FR" sz="3600" dirty="0">
              <a:solidFill>
                <a:schemeClr val="tx1"/>
              </a:solidFill>
              <a:latin typeface="Bodoni MT" panose="02070603080606020203" pitchFamily="18" charset="0"/>
              <a:ea typeface="+mn-ea"/>
              <a:cs typeface="+mn-cs"/>
            </a:endParaRPr>
          </a:p>
        </p:txBody>
      </p:sp>
      <p:pic>
        <p:nvPicPr>
          <p:cNvPr id="9" name="Espace réservé du contenu 8" descr="Une image contenant personne, lumière&#10;&#10;Description générée automatiquement">
            <a:extLst>
              <a:ext uri="{FF2B5EF4-FFF2-40B4-BE49-F238E27FC236}">
                <a16:creationId xmlns:a16="http://schemas.microsoft.com/office/drawing/2014/main" id="{9CF56A43-63CC-47CD-93BB-48D3618C24CE}"/>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60153" y="2348880"/>
            <a:ext cx="4931560" cy="2961456"/>
          </a:xfrm>
          <a:noFill/>
        </p:spPr>
      </p:pic>
      <p:sp>
        <p:nvSpPr>
          <p:cNvPr id="10" name="ZoneTexte 9">
            <a:extLst>
              <a:ext uri="{FF2B5EF4-FFF2-40B4-BE49-F238E27FC236}">
                <a16:creationId xmlns:a16="http://schemas.microsoft.com/office/drawing/2014/main" id="{6FC5F540-FC57-A386-3B2E-FEECDC5A8FBE}"/>
              </a:ext>
            </a:extLst>
          </p:cNvPr>
          <p:cNvSpPr txBox="1"/>
          <p:nvPr/>
        </p:nvSpPr>
        <p:spPr>
          <a:xfrm>
            <a:off x="5158408" y="3166193"/>
            <a:ext cx="3528392" cy="923330"/>
          </a:xfrm>
          <a:prstGeom prst="rect">
            <a:avLst/>
          </a:prstGeom>
          <a:noFill/>
        </p:spPr>
        <p:txBody>
          <a:bodyPr wrap="square" rtlCol="0">
            <a:spAutoFit/>
          </a:bodyPr>
          <a:lstStyle/>
          <a:p>
            <a:br>
              <a:rPr lang="fr-FR" sz="1800" dirty="0">
                <a:solidFill>
                  <a:schemeClr val="tx1"/>
                </a:solidFill>
                <a:latin typeface="Bodoni MT" panose="02070603080606020203" pitchFamily="18" charset="0"/>
                <a:ea typeface="+mn-ea"/>
                <a:cs typeface="+mn-cs"/>
              </a:rPr>
            </a:br>
            <a:endParaRPr lang="fr-FR" sz="3600" dirty="0">
              <a:latin typeface="Bodoni MT" panose="02070603080606020203" pitchFamily="18" charset="0"/>
            </a:endParaRPr>
          </a:p>
        </p:txBody>
      </p:sp>
      <p:sp>
        <p:nvSpPr>
          <p:cNvPr id="4" name="ZoneTexte 3">
            <a:extLst>
              <a:ext uri="{FF2B5EF4-FFF2-40B4-BE49-F238E27FC236}">
                <a16:creationId xmlns:a16="http://schemas.microsoft.com/office/drawing/2014/main" id="{A7E4BC92-5391-6CD2-415E-BEA2AD674C94}"/>
              </a:ext>
            </a:extLst>
          </p:cNvPr>
          <p:cNvSpPr txBox="1"/>
          <p:nvPr/>
        </p:nvSpPr>
        <p:spPr>
          <a:xfrm>
            <a:off x="5495395" y="1956896"/>
            <a:ext cx="3240360" cy="3416320"/>
          </a:xfrm>
          <a:prstGeom prst="rect">
            <a:avLst/>
          </a:prstGeom>
          <a:noFill/>
        </p:spPr>
        <p:txBody>
          <a:bodyPr wrap="square">
            <a:spAutoFit/>
          </a:bodyPr>
          <a:lstStyle/>
          <a:p>
            <a:r>
              <a:rPr lang="fr-FR" sz="3600" dirty="0">
                <a:latin typeface="Bodoni MT" panose="02070603080606020203" pitchFamily="18" charset="0"/>
              </a:rPr>
              <a:t>Donne-moi de vivre ce sacrement de Ta miséricorde  dignement et avec sincérité.</a:t>
            </a:r>
          </a:p>
        </p:txBody>
      </p:sp>
    </p:spTree>
    <p:extLst>
      <p:ext uri="{BB962C8B-B14F-4D97-AF65-F5344CB8AC3E}">
        <p14:creationId xmlns:p14="http://schemas.microsoft.com/office/powerpoint/2010/main" val="1384077720"/>
      </p:ext>
    </p:extLst>
  </p:cSld>
  <p:clrMapOvr>
    <a:masterClrMapping/>
  </p:clrMapOvr>
  <mc:AlternateContent xmlns:mc="http://schemas.openxmlformats.org/markup-compatibility/2006" xmlns:p14="http://schemas.microsoft.com/office/powerpoint/2010/main">
    <mc:Choice Requires="p14">
      <p:transition p14:dur="10" advTm="25000"/>
    </mc:Choice>
    <mc:Fallback xmlns="">
      <p:transition advTm="2500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521BF0C-4436-416F-932A-8ABF12486CD4}"/>
              </a:ext>
            </a:extLst>
          </p:cNvPr>
          <p:cNvSpPr txBox="1"/>
          <p:nvPr/>
        </p:nvSpPr>
        <p:spPr>
          <a:xfrm>
            <a:off x="97970" y="116632"/>
            <a:ext cx="8722502" cy="1200329"/>
          </a:xfrm>
          <a:prstGeom prst="rect">
            <a:avLst/>
          </a:prstGeom>
          <a:noFill/>
        </p:spPr>
        <p:txBody>
          <a:bodyPr wrap="square">
            <a:spAutoFit/>
          </a:bodyPr>
          <a:lstStyle/>
          <a:p>
            <a:br>
              <a:rPr lang="fr-FR" sz="3600" dirty="0">
                <a:latin typeface="Calibri" panose="020F0502020204030204" pitchFamily="34" charset="0"/>
                <a:ea typeface="Times New Roman" panose="02020603050405020304" pitchFamily="18" charset="0"/>
                <a:cs typeface="Calibri" panose="020F0502020204030204" pitchFamily="34" charset="0"/>
              </a:rPr>
            </a:br>
            <a:endParaRPr lang="fr-FR" sz="3600" dirty="0">
              <a:latin typeface="Calibri" panose="020F0502020204030204" pitchFamily="34" charset="0"/>
              <a:cs typeface="Calibri" panose="020F0502020204030204" pitchFamily="34" charset="0"/>
            </a:endParaRPr>
          </a:p>
        </p:txBody>
      </p:sp>
      <p:sp>
        <p:nvSpPr>
          <p:cNvPr id="2" name="ZoneTexte 1">
            <a:extLst>
              <a:ext uri="{FF2B5EF4-FFF2-40B4-BE49-F238E27FC236}">
                <a16:creationId xmlns:a16="http://schemas.microsoft.com/office/drawing/2014/main" id="{DC283678-A58D-0B86-E13B-11195AFA85BD}"/>
              </a:ext>
            </a:extLst>
          </p:cNvPr>
          <p:cNvSpPr txBox="1"/>
          <p:nvPr/>
        </p:nvSpPr>
        <p:spPr>
          <a:xfrm>
            <a:off x="750808" y="476672"/>
            <a:ext cx="8141671" cy="5909310"/>
          </a:xfrm>
          <a:prstGeom prst="rect">
            <a:avLst/>
          </a:prstGeom>
          <a:noFill/>
        </p:spPr>
        <p:txBody>
          <a:bodyPr wrap="square" rtlCol="0">
            <a:spAutoFit/>
          </a:bodyPr>
          <a:lstStyle/>
          <a:p>
            <a:r>
              <a:rPr lang="fr-FR" sz="3600" dirty="0">
                <a:latin typeface="Bodoni MT" panose="02070603080606020203" pitchFamily="18" charset="0"/>
              </a:rPr>
              <a:t>Je confesse à Dieu tout-puissant,</a:t>
            </a:r>
          </a:p>
          <a:p>
            <a:r>
              <a:rPr lang="fr-FR" sz="3600" dirty="0">
                <a:latin typeface="Bodoni MT" panose="02070603080606020203" pitchFamily="18" charset="0"/>
              </a:rPr>
              <a:t>Je reconnais devant vous, frères et sœurs,</a:t>
            </a:r>
          </a:p>
          <a:p>
            <a:r>
              <a:rPr lang="fr-FR" sz="3600" dirty="0">
                <a:latin typeface="Bodoni MT" panose="02070603080606020203" pitchFamily="18" charset="0"/>
              </a:rPr>
              <a:t>que j’ai péché en pensée, en parole,</a:t>
            </a:r>
          </a:p>
          <a:p>
            <a:r>
              <a:rPr lang="fr-FR" sz="3600" dirty="0">
                <a:latin typeface="Bodoni MT" panose="02070603080606020203" pitchFamily="18" charset="0"/>
              </a:rPr>
              <a:t>par action et par omission ;</a:t>
            </a:r>
          </a:p>
          <a:p>
            <a:r>
              <a:rPr lang="fr-FR" sz="3600" dirty="0">
                <a:latin typeface="Bodoni MT" panose="02070603080606020203" pitchFamily="18" charset="0"/>
              </a:rPr>
              <a:t>oui, j’ai vraiment péché.</a:t>
            </a:r>
          </a:p>
          <a:p>
            <a:r>
              <a:rPr lang="fr-FR" sz="3600" dirty="0">
                <a:latin typeface="Bodoni MT" panose="02070603080606020203" pitchFamily="18" charset="0"/>
              </a:rPr>
              <a:t>C’est pourquoi je supplie la bienheureuse Vierge Marie,</a:t>
            </a:r>
          </a:p>
          <a:p>
            <a:r>
              <a:rPr lang="fr-FR" sz="3600" dirty="0">
                <a:latin typeface="Bodoni MT" panose="02070603080606020203" pitchFamily="18" charset="0"/>
              </a:rPr>
              <a:t>les anges et tous les saints,</a:t>
            </a:r>
          </a:p>
          <a:p>
            <a:r>
              <a:rPr lang="fr-FR" sz="3600" dirty="0">
                <a:latin typeface="Bodoni MT" panose="02070603080606020203" pitchFamily="18" charset="0"/>
              </a:rPr>
              <a:t>et vous aussi, frères et sœurs,</a:t>
            </a:r>
          </a:p>
          <a:p>
            <a:r>
              <a:rPr lang="fr-FR" sz="3600" dirty="0">
                <a:latin typeface="Bodoni MT" panose="02070603080606020203" pitchFamily="18" charset="0"/>
              </a:rPr>
              <a:t>de prier pour moi le Seigneur notre Dieu.</a:t>
            </a:r>
          </a:p>
          <a:p>
            <a:r>
              <a:rPr lang="fr-FR" dirty="0"/>
              <a:t> </a:t>
            </a:r>
          </a:p>
        </p:txBody>
      </p:sp>
    </p:spTree>
    <p:extLst>
      <p:ext uri="{BB962C8B-B14F-4D97-AF65-F5344CB8AC3E}">
        <p14:creationId xmlns:p14="http://schemas.microsoft.com/office/powerpoint/2010/main" val="6763787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2FB78207-7037-45EF-9436-1BBB48705ACF}"/>
              </a:ext>
            </a:extLst>
          </p:cNvPr>
          <p:cNvSpPr>
            <a:spLocks noGrp="1"/>
          </p:cNvSpPr>
          <p:nvPr>
            <p:ph sz="half" idx="2"/>
          </p:nvPr>
        </p:nvSpPr>
        <p:spPr>
          <a:xfrm>
            <a:off x="11232151" y="2852049"/>
            <a:ext cx="2591468" cy="2575578"/>
          </a:xfrm>
        </p:spPr>
        <p:txBody>
          <a:bodyPr>
            <a:normAutofit/>
          </a:bodyPr>
          <a:lstStyle/>
          <a:p>
            <a:endParaRPr lang="fr-FR" dirty="0"/>
          </a:p>
        </p:txBody>
      </p:sp>
      <p:sp>
        <p:nvSpPr>
          <p:cNvPr id="6" name="ZoneTexte 5">
            <a:extLst>
              <a:ext uri="{FF2B5EF4-FFF2-40B4-BE49-F238E27FC236}">
                <a16:creationId xmlns:a16="http://schemas.microsoft.com/office/drawing/2014/main" id="{D442928D-4762-DC44-57AA-51EE05661F5E}"/>
              </a:ext>
            </a:extLst>
          </p:cNvPr>
          <p:cNvSpPr txBox="1"/>
          <p:nvPr/>
        </p:nvSpPr>
        <p:spPr>
          <a:xfrm>
            <a:off x="323528" y="260648"/>
            <a:ext cx="8712968" cy="5909310"/>
          </a:xfrm>
          <a:prstGeom prst="rect">
            <a:avLst/>
          </a:prstGeom>
          <a:noFill/>
        </p:spPr>
        <p:txBody>
          <a:bodyPr wrap="square">
            <a:spAutoFit/>
          </a:bodyPr>
          <a:lstStyle/>
          <a:p>
            <a:br>
              <a:rPr lang="fr-FR" sz="1800" b="1" i="1" dirty="0">
                <a:effectLst/>
                <a:latin typeface="Times New Roman" panose="02020603050405020304" pitchFamily="18" charset="0"/>
                <a:ea typeface="Times New Roman" panose="02020603050405020304" pitchFamily="18" charset="0"/>
              </a:rPr>
            </a:br>
            <a:r>
              <a:rPr lang="fr-FR" sz="3600" b="1" i="1" dirty="0">
                <a:effectLst/>
                <a:latin typeface="Bodoni MT" panose="02070603080606020203" pitchFamily="18" charset="0"/>
                <a:ea typeface="Times New Roman" panose="02020603050405020304" pitchFamily="18" charset="0"/>
              </a:rPr>
              <a:t>Fais, Seigneur, que ma confession soit vraiment purifiante, qu’elle me libère de mes entraves. </a:t>
            </a:r>
          </a:p>
          <a:p>
            <a:r>
              <a:rPr lang="fr-FR" sz="3600" b="1" i="1" dirty="0">
                <a:latin typeface="Bodoni MT" panose="02070603080606020203" pitchFamily="18" charset="0"/>
                <a:ea typeface="Times New Roman" panose="02020603050405020304" pitchFamily="18" charset="0"/>
              </a:rPr>
              <a:t>Donne-moi </a:t>
            </a:r>
            <a:r>
              <a:rPr lang="fr-FR" sz="3600" b="1" i="1" dirty="0">
                <a:effectLst/>
                <a:latin typeface="Bodoni MT" panose="02070603080606020203" pitchFamily="18" charset="0"/>
                <a:ea typeface="Times New Roman" panose="02020603050405020304" pitchFamily="18" charset="0"/>
              </a:rPr>
              <a:t>la grâce de me sentir pécheur et </a:t>
            </a:r>
            <a:r>
              <a:rPr lang="fr-FR" sz="3600" b="1" i="1" dirty="0">
                <a:latin typeface="Bodoni MT" panose="02070603080606020203" pitchFamily="18" charset="0"/>
                <a:ea typeface="Times New Roman" panose="02020603050405020304" pitchFamily="18" charset="0"/>
              </a:rPr>
              <a:t>l’humilité d’</a:t>
            </a:r>
            <a:r>
              <a:rPr lang="fr-FR" sz="3600" b="1" i="1" dirty="0">
                <a:effectLst/>
                <a:latin typeface="Bodoni MT" panose="02070603080606020203" pitchFamily="18" charset="0"/>
                <a:ea typeface="Times New Roman" panose="02020603050405020304" pitchFamily="18" charset="0"/>
              </a:rPr>
              <a:t>avouer sans détours au prêtre, ce qui m’éloigne de Toi. </a:t>
            </a:r>
          </a:p>
          <a:p>
            <a:r>
              <a:rPr lang="fr-FR" sz="3600" b="1" i="1" dirty="0">
                <a:effectLst/>
                <a:latin typeface="Bodoni MT" panose="02070603080606020203" pitchFamily="18" charset="0"/>
                <a:ea typeface="Times New Roman" panose="02020603050405020304" pitchFamily="18" charset="0"/>
              </a:rPr>
              <a:t>Fais naître en moi le repentir que Tu attends de mon cœur .</a:t>
            </a:r>
            <a:br>
              <a:rPr lang="fr-FR" sz="3600" b="1" i="1" dirty="0">
                <a:effectLst/>
                <a:latin typeface="Bodoni MT" panose="02070603080606020203" pitchFamily="18" charset="0"/>
                <a:ea typeface="Times New Roman" panose="02020603050405020304" pitchFamily="18" charset="0"/>
              </a:rPr>
            </a:br>
            <a:endParaRPr lang="fr-FR" sz="3600" dirty="0">
              <a:latin typeface="Bodoni MT" panose="02070603080606020203" pitchFamily="18" charset="0"/>
            </a:endParaRPr>
          </a:p>
        </p:txBody>
      </p:sp>
    </p:spTree>
    <p:extLst>
      <p:ext uri="{BB962C8B-B14F-4D97-AF65-F5344CB8AC3E}">
        <p14:creationId xmlns:p14="http://schemas.microsoft.com/office/powerpoint/2010/main" val="21844151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personne, posant&#10;&#10;Description générée automatiquement">
            <a:extLst>
              <a:ext uri="{FF2B5EF4-FFF2-40B4-BE49-F238E27FC236}">
                <a16:creationId xmlns:a16="http://schemas.microsoft.com/office/drawing/2014/main" id="{858699F8-3E3D-D4EE-8E9F-910DC93A8D73}"/>
              </a:ext>
            </a:extLst>
          </p:cNvPr>
          <p:cNvPicPr>
            <a:picLocks noChangeAspect="1"/>
          </p:cNvPicPr>
          <p:nvPr/>
        </p:nvPicPr>
        <p:blipFill rotWithShape="1">
          <a:blip r:embed="rId2">
            <a:extLst>
              <a:ext uri="{28A0092B-C50C-407E-A947-70E740481C1C}">
                <a14:useLocalDpi xmlns:a14="http://schemas.microsoft.com/office/drawing/2010/main" val="0"/>
              </a:ext>
            </a:extLst>
          </a:blip>
          <a:srcRect l="29525" b="-1084"/>
          <a:stretch/>
        </p:blipFill>
        <p:spPr>
          <a:xfrm>
            <a:off x="899592" y="269938"/>
            <a:ext cx="6316719" cy="4824536"/>
          </a:xfrm>
          <a:prstGeom prst="rect">
            <a:avLst/>
          </a:prstGeom>
          <a:noFill/>
        </p:spPr>
      </p:pic>
      <p:sp>
        <p:nvSpPr>
          <p:cNvPr id="7" name="ZoneTexte 6">
            <a:extLst>
              <a:ext uri="{FF2B5EF4-FFF2-40B4-BE49-F238E27FC236}">
                <a16:creationId xmlns:a16="http://schemas.microsoft.com/office/drawing/2014/main" id="{A792FCE8-B65E-4924-60F7-9FDE9773C283}"/>
              </a:ext>
            </a:extLst>
          </p:cNvPr>
          <p:cNvSpPr txBox="1"/>
          <p:nvPr/>
        </p:nvSpPr>
        <p:spPr>
          <a:xfrm>
            <a:off x="1547664" y="5229200"/>
            <a:ext cx="6588224" cy="1323439"/>
          </a:xfrm>
          <a:prstGeom prst="rect">
            <a:avLst/>
          </a:prstGeom>
          <a:noFill/>
        </p:spPr>
        <p:txBody>
          <a:bodyPr wrap="square">
            <a:spAutoFit/>
          </a:bodyPr>
          <a:lstStyle/>
          <a:p>
            <a:pPr algn="ctr"/>
            <a:r>
              <a:rPr lang="fr-FR" sz="4000" b="1" dirty="0">
                <a:latin typeface="Bodoni MT Condensed" panose="02070606080606020203" pitchFamily="18" charset="0"/>
              </a:rPr>
              <a:t>« Elle a aimé le Christ, le laissant agir à travers elle » </a:t>
            </a:r>
          </a:p>
        </p:txBody>
      </p:sp>
    </p:spTree>
    <p:extLst>
      <p:ext uri="{BB962C8B-B14F-4D97-AF65-F5344CB8AC3E}">
        <p14:creationId xmlns:p14="http://schemas.microsoft.com/office/powerpoint/2010/main" val="32883462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5220</TotalTime>
  <Words>1553</Words>
  <Application>Microsoft Office PowerPoint</Application>
  <PresentationFormat>Affichage à l'écran (4:3)</PresentationFormat>
  <Paragraphs>148</Paragraphs>
  <Slides>39</Slides>
  <Notes>7</Notes>
  <HiddenSlides>0</HiddenSlides>
  <MMClips>1</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39</vt:i4>
      </vt:variant>
    </vt:vector>
  </HeadingPairs>
  <TitlesOfParts>
    <vt:vector size="46" baseType="lpstr">
      <vt:lpstr>Arial</vt:lpstr>
      <vt:lpstr>Bodoni MT</vt:lpstr>
      <vt:lpstr>Bodoni MT Condensed</vt:lpstr>
      <vt:lpstr>Calibri</vt:lpstr>
      <vt:lpstr>Times New Roman</vt:lpstr>
      <vt:lpstr>Wingdings 2</vt:lpstr>
      <vt:lpstr>Modèle par défaut</vt:lpstr>
      <vt:lpstr>Présentation PowerPoint</vt:lpstr>
      <vt:lpstr>Présentation PowerPoint</vt:lpstr>
      <vt:lpstr>Présentation PowerPoint</vt:lpstr>
      <vt:lpstr>Présentation PowerPoint</vt:lpstr>
      <vt:lpstr>Présentation PowerPoint</vt:lpstr>
      <vt:lpstr>Présentation PowerPoint</vt:lpstr>
      <vt:lpstr> </vt:lpstr>
      <vt:lpstr>Les paroles du prédicateur sur les dangers et les illusions de la vanité mondaine conquièrent la jeune fille.    </vt:lpstr>
      <vt:lpstr>Présentation PowerPoint</vt:lpstr>
      <vt:lpstr>Présentation PowerPoint</vt:lpstr>
      <vt:lpstr>L'âme purifiée, Pauline entend clairement  l'appel à une vie plus parfaite.   </vt:lpstr>
      <vt:lpstr>Présentation PowerPoint</vt:lpstr>
      <vt:lpstr>Présentation PowerPoint</vt:lpstr>
      <vt:lpstr>Présentation PowerPoint</vt:lpstr>
      <vt:lpstr>Présentation PowerPoint</vt:lpstr>
      <vt:lpstr>Si Dieu a peu de  place dans ma vie, quelles en sont les raisons : pas envie de prier, rejet des questions concernant la foi, paresse spirituelle ou intellectuelle ?    </vt:lpstr>
      <vt:lpstr>  </vt:lpstr>
      <vt:lpstr>Présentation PowerPoint</vt:lpstr>
      <vt:lpstr>Présentation PowerPoint</vt:lpstr>
      <vt:lpstr>Présentation PowerPoint</vt:lpstr>
      <vt:lpstr>Elle évite un bain de sang lors de la révolte des ouvriers des soieries.</vt:lpstr>
      <vt:lpstr>Les Divisions militaires, remarquèrent les médailles miraculeuses et les tracts…</vt:lpstr>
      <vt:lpstr>Présentation PowerPoint</vt:lpstr>
      <vt:lpstr>Présentation PowerPoint</vt:lpstr>
      <vt:lpstr>Présentation PowerPoint</vt:lpstr>
      <vt:lpstr>Affligée par la déchristianisation de la société, elle décide de s’attaquer à la racine du mal par la prière  </vt:lpstr>
      <vt:lpstr> </vt:lpstr>
      <vt:lpstr> </vt:lpstr>
      <vt:lpstr>Présentation PowerPoint</vt:lpstr>
      <vt:lpstr>Son grand projet est de créer une usine chrétienne, qui serait un modèle pour les autres :  - des conditions de vie saines,  - des salaires décents,  - le respect du repos dominical,  - une école pour les enfants.</vt:lpstr>
      <vt:lpstr>Présentation PowerPoint</vt:lpstr>
      <vt:lpstr>Présentation PowerPoint</vt:lpstr>
      <vt:lpstr>Présentation PowerPoint</vt:lpstr>
      <vt:lpstr>Présentation PowerPoint</vt:lpstr>
      <vt:lpstr>Présentation PowerPoint</vt:lpstr>
      <vt:lpstr>Ce soir Seigneur, comme Tu l’as fait pour Pauline, accorde-moi la grâce de la lumière sur ma vie, et celle de faire une bonne confession.  </vt:lpstr>
      <vt:lpstr>Présentation PowerPoint</vt:lpstr>
      <vt:lpstr>Présentation PowerPoint</vt:lpstr>
      <vt:lpstr>Présentation PowerPoint</vt:lpstr>
    </vt:vector>
  </TitlesOfParts>
  <Company>Pc Personnel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Rene Levesque</dc:creator>
  <cp:lastModifiedBy>Agnès SN</cp:lastModifiedBy>
  <cp:revision>95</cp:revision>
  <dcterms:created xsi:type="dcterms:W3CDTF">2006-01-06T19:18:25Z</dcterms:created>
  <dcterms:modified xsi:type="dcterms:W3CDTF">2023-01-02T07:36:13Z</dcterms:modified>
</cp:coreProperties>
</file>